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8016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70"/>
    <p:restoredTop sz="94626"/>
  </p:normalViewPr>
  <p:slideViewPr>
    <p:cSldViewPr>
      <p:cViewPr varScale="1">
        <p:scale>
          <a:sx n="88" d="100"/>
          <a:sy n="88" d="100"/>
        </p:scale>
        <p:origin x="960" y="192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2EDECA-55A7-4082-8FF3-23FDAF744F29}" type="datetimeFigureOut">
              <a:rPr lang="en-US" smtClean="0"/>
              <a:t>8/28/23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06425" y="685800"/>
            <a:ext cx="56451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90BD1-28CD-45D2-8EC4-4F92EDFC7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871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414482"/>
            <a:ext cx="1088136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4404360"/>
            <a:ext cx="896112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3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7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C505C-12BA-4EBE-80A4-122956D5ED76}" type="datetimeFigureOut">
              <a:rPr lang="en-US" smtClean="0"/>
              <a:t>8/28/23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FCD1-C689-46B4-8D1A-D251FD073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3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C505C-12BA-4EBE-80A4-122956D5ED76}" type="datetimeFigureOut">
              <a:rPr lang="en-US" smtClean="0"/>
              <a:t>8/28/23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FCD1-C689-46B4-8D1A-D251FD073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06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11257"/>
            <a:ext cx="288036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11257"/>
            <a:ext cx="842772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C505C-12BA-4EBE-80A4-122956D5ED76}" type="datetimeFigureOut">
              <a:rPr lang="en-US" smtClean="0"/>
              <a:t>8/28/23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FCD1-C689-46B4-8D1A-D251FD073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89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C505C-12BA-4EBE-80A4-122956D5ED76}" type="datetimeFigureOut">
              <a:rPr lang="en-US" smtClean="0"/>
              <a:t>8/28/23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FCD1-C689-46B4-8D1A-D251FD073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9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4994490"/>
            <a:ext cx="10881360" cy="154368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3294275"/>
            <a:ext cx="1088136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39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78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1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5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69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3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74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1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C505C-12BA-4EBE-80A4-122956D5ED76}" type="datetimeFigureOut">
              <a:rPr lang="en-US" smtClean="0"/>
              <a:t>8/28/23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FCD1-C689-46B4-8D1A-D251FD073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1813563"/>
            <a:ext cx="565404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813563"/>
            <a:ext cx="5654040" cy="512942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C505C-12BA-4EBE-80A4-122956D5ED76}" type="datetimeFigureOut">
              <a:rPr lang="en-US" smtClean="0"/>
              <a:t>8/28/23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FCD1-C689-46B4-8D1A-D251FD073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31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2" y="1739795"/>
            <a:ext cx="565626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92" indent="0">
              <a:buNone/>
              <a:defRPr sz="2200" b="1"/>
            </a:lvl2pPr>
            <a:lvl3pPr marL="1018783" indent="0">
              <a:buNone/>
              <a:defRPr sz="2000" b="1"/>
            </a:lvl3pPr>
            <a:lvl4pPr marL="1528176" indent="0">
              <a:buNone/>
              <a:defRPr sz="1800" b="1"/>
            </a:lvl4pPr>
            <a:lvl5pPr marL="2037568" indent="0">
              <a:buNone/>
              <a:defRPr sz="1800" b="1"/>
            </a:lvl5pPr>
            <a:lvl6pPr marL="2546960" indent="0">
              <a:buNone/>
              <a:defRPr sz="1800" b="1"/>
            </a:lvl6pPr>
            <a:lvl7pPr marL="3056352" indent="0">
              <a:buNone/>
              <a:defRPr sz="1800" b="1"/>
            </a:lvl7pPr>
            <a:lvl8pPr marL="3565745" indent="0">
              <a:buNone/>
              <a:defRPr sz="1800" b="1"/>
            </a:lvl8pPr>
            <a:lvl9pPr marL="4075137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2" y="2464859"/>
            <a:ext cx="565626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739795"/>
            <a:ext cx="5658486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92" indent="0">
              <a:buNone/>
              <a:defRPr sz="2200" b="1"/>
            </a:lvl2pPr>
            <a:lvl3pPr marL="1018783" indent="0">
              <a:buNone/>
              <a:defRPr sz="2000" b="1"/>
            </a:lvl3pPr>
            <a:lvl4pPr marL="1528176" indent="0">
              <a:buNone/>
              <a:defRPr sz="1800" b="1"/>
            </a:lvl4pPr>
            <a:lvl5pPr marL="2037568" indent="0">
              <a:buNone/>
              <a:defRPr sz="1800" b="1"/>
            </a:lvl5pPr>
            <a:lvl6pPr marL="2546960" indent="0">
              <a:buNone/>
              <a:defRPr sz="1800" b="1"/>
            </a:lvl6pPr>
            <a:lvl7pPr marL="3056352" indent="0">
              <a:buNone/>
              <a:defRPr sz="1800" b="1"/>
            </a:lvl7pPr>
            <a:lvl8pPr marL="3565745" indent="0">
              <a:buNone/>
              <a:defRPr sz="1800" b="1"/>
            </a:lvl8pPr>
            <a:lvl9pPr marL="4075137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464859"/>
            <a:ext cx="5658486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C505C-12BA-4EBE-80A4-122956D5ED76}" type="datetimeFigureOut">
              <a:rPr lang="en-US" smtClean="0"/>
              <a:t>8/28/23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FCD1-C689-46B4-8D1A-D251FD073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30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C505C-12BA-4EBE-80A4-122956D5ED76}" type="datetimeFigureOut">
              <a:rPr lang="en-US" smtClean="0"/>
              <a:t>8/28/23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FCD1-C689-46B4-8D1A-D251FD073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5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C505C-12BA-4EBE-80A4-122956D5ED76}" type="datetimeFigureOut">
              <a:rPr lang="en-US" smtClean="0"/>
              <a:t>8/28/23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FCD1-C689-46B4-8D1A-D251FD073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97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09457"/>
            <a:ext cx="4211638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2" y="309457"/>
            <a:ext cx="7156450" cy="6633528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626447"/>
            <a:ext cx="4211638" cy="5316538"/>
          </a:xfrm>
        </p:spPr>
        <p:txBody>
          <a:bodyPr/>
          <a:lstStyle>
            <a:lvl1pPr marL="0" indent="0">
              <a:buNone/>
              <a:defRPr sz="1600"/>
            </a:lvl1pPr>
            <a:lvl2pPr marL="509392" indent="0">
              <a:buNone/>
              <a:defRPr sz="1300"/>
            </a:lvl2pPr>
            <a:lvl3pPr marL="1018783" indent="0">
              <a:buNone/>
              <a:defRPr sz="1100"/>
            </a:lvl3pPr>
            <a:lvl4pPr marL="1528176" indent="0">
              <a:buNone/>
              <a:defRPr sz="1000"/>
            </a:lvl4pPr>
            <a:lvl5pPr marL="2037568" indent="0">
              <a:buNone/>
              <a:defRPr sz="1000"/>
            </a:lvl5pPr>
            <a:lvl6pPr marL="2546960" indent="0">
              <a:buNone/>
              <a:defRPr sz="1000"/>
            </a:lvl6pPr>
            <a:lvl7pPr marL="3056352" indent="0">
              <a:buNone/>
              <a:defRPr sz="1000"/>
            </a:lvl7pPr>
            <a:lvl8pPr marL="3565745" indent="0">
              <a:buNone/>
              <a:defRPr sz="1000"/>
            </a:lvl8pPr>
            <a:lvl9pPr marL="407513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C505C-12BA-4EBE-80A4-122956D5ED76}" type="datetimeFigureOut">
              <a:rPr lang="en-US" smtClean="0"/>
              <a:t>8/28/23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FCD1-C689-46B4-8D1A-D251FD073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6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5440683"/>
            <a:ext cx="768096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94478"/>
            <a:ext cx="7680960" cy="4663440"/>
          </a:xfrm>
        </p:spPr>
        <p:txBody>
          <a:bodyPr/>
          <a:lstStyle>
            <a:lvl1pPr marL="0" indent="0">
              <a:buNone/>
              <a:defRPr sz="3600"/>
            </a:lvl1pPr>
            <a:lvl2pPr marL="509392" indent="0">
              <a:buNone/>
              <a:defRPr sz="3100"/>
            </a:lvl2pPr>
            <a:lvl3pPr marL="1018783" indent="0">
              <a:buNone/>
              <a:defRPr sz="2700"/>
            </a:lvl3pPr>
            <a:lvl4pPr marL="1528176" indent="0">
              <a:buNone/>
              <a:defRPr sz="2200"/>
            </a:lvl4pPr>
            <a:lvl5pPr marL="2037568" indent="0">
              <a:buNone/>
              <a:defRPr sz="2200"/>
            </a:lvl5pPr>
            <a:lvl6pPr marL="2546960" indent="0">
              <a:buNone/>
              <a:defRPr sz="2200"/>
            </a:lvl6pPr>
            <a:lvl7pPr marL="3056352" indent="0">
              <a:buNone/>
              <a:defRPr sz="2200"/>
            </a:lvl7pPr>
            <a:lvl8pPr marL="3565745" indent="0">
              <a:buNone/>
              <a:defRPr sz="2200"/>
            </a:lvl8pPr>
            <a:lvl9pPr marL="4075137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6082986"/>
            <a:ext cx="7680960" cy="912177"/>
          </a:xfrm>
        </p:spPr>
        <p:txBody>
          <a:bodyPr/>
          <a:lstStyle>
            <a:lvl1pPr marL="0" indent="0">
              <a:buNone/>
              <a:defRPr sz="1600"/>
            </a:lvl1pPr>
            <a:lvl2pPr marL="509392" indent="0">
              <a:buNone/>
              <a:defRPr sz="1300"/>
            </a:lvl2pPr>
            <a:lvl3pPr marL="1018783" indent="0">
              <a:buNone/>
              <a:defRPr sz="1100"/>
            </a:lvl3pPr>
            <a:lvl4pPr marL="1528176" indent="0">
              <a:buNone/>
              <a:defRPr sz="1000"/>
            </a:lvl4pPr>
            <a:lvl5pPr marL="2037568" indent="0">
              <a:buNone/>
              <a:defRPr sz="1000"/>
            </a:lvl5pPr>
            <a:lvl6pPr marL="2546960" indent="0">
              <a:buNone/>
              <a:defRPr sz="1000"/>
            </a:lvl6pPr>
            <a:lvl7pPr marL="3056352" indent="0">
              <a:buNone/>
              <a:defRPr sz="1000"/>
            </a:lvl7pPr>
            <a:lvl8pPr marL="3565745" indent="0">
              <a:buNone/>
              <a:defRPr sz="1000"/>
            </a:lvl8pPr>
            <a:lvl9pPr marL="407513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C505C-12BA-4EBE-80A4-122956D5ED76}" type="datetimeFigureOut">
              <a:rPr lang="en-US" smtClean="0"/>
              <a:t>8/28/23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BFCD1-C689-46B4-8D1A-D251FD073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29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11256"/>
            <a:ext cx="1152144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813563"/>
            <a:ext cx="1152144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7203864"/>
            <a:ext cx="298704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C505C-12BA-4EBE-80A4-122956D5ED76}" type="datetimeFigureOut">
              <a:rPr lang="en-US" smtClean="0"/>
              <a:t>8/28/23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7203864"/>
            <a:ext cx="405384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7203864"/>
            <a:ext cx="298704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BFCD1-C689-46B4-8D1A-D251FD073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1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783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43" indent="-382043" algn="l" defTabSz="101878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62" indent="-318370" algn="l" defTabSz="101878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481" indent="-254696" algn="l" defTabSz="101878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873" indent="-254696" algn="l" defTabSz="101878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264" indent="-254696" algn="l" defTabSz="101878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656" indent="-254696" algn="l" defTabSz="101878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049" indent="-254696" algn="l" defTabSz="101878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440" indent="-254696" algn="l" defTabSz="101878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9832" indent="-254696" algn="l" defTabSz="101878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7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392" algn="l" defTabSz="10187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783" algn="l" defTabSz="10187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176" algn="l" defTabSz="10187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568" algn="l" defTabSz="10187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960" algn="l" defTabSz="10187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352" algn="l" defTabSz="10187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745" algn="l" defTabSz="10187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137" algn="l" defTabSz="10187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28244D-3895-AA42-AA8C-3120BAB6F622}"/>
              </a:ext>
            </a:extLst>
          </p:cNvPr>
          <p:cNvSpPr txBox="1"/>
          <p:nvPr/>
        </p:nvSpPr>
        <p:spPr>
          <a:xfrm rot="16200000">
            <a:off x="-1472735" y="3403097"/>
            <a:ext cx="6659646" cy="92025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  </a:t>
            </a:r>
            <a:r>
              <a:rPr lang="en-US" sz="4000" b="1" dirty="0">
                <a:solidFill>
                  <a:schemeClr val="bg1"/>
                </a:solidFill>
              </a:rPr>
              <a:t>READY </a:t>
            </a:r>
            <a:r>
              <a:rPr lang="en-US" sz="2400" b="1" dirty="0">
                <a:solidFill>
                  <a:schemeClr val="bg1"/>
                </a:solidFill>
              </a:rPr>
              <a:t>FOR</a:t>
            </a:r>
            <a:r>
              <a:rPr lang="en-US" sz="4000" b="1" dirty="0">
                <a:solidFill>
                  <a:schemeClr val="bg1"/>
                </a:solidFill>
              </a:rPr>
              <a:t> ELECTION 2023?                 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B76EA-1FA7-484B-B831-2238B13A3992}"/>
              </a:ext>
            </a:extLst>
          </p:cNvPr>
          <p:cNvSpPr txBox="1"/>
          <p:nvPr/>
        </p:nvSpPr>
        <p:spPr>
          <a:xfrm rot="16200000">
            <a:off x="5605789" y="3607669"/>
            <a:ext cx="77724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highlight>
                  <a:srgbClr val="FFFF00"/>
                </a:highlight>
              </a:rPr>
              <a:t>LAST Day to be registered is </a:t>
            </a:r>
            <a:r>
              <a:rPr lang="en-US" sz="3200" dirty="0">
                <a:solidFill>
                  <a:srgbClr val="FF0000"/>
                </a:solidFill>
                <a:highlight>
                  <a:srgbClr val="FFFF00"/>
                </a:highlight>
              </a:rPr>
              <a:t>OCTOBER 6</a:t>
            </a:r>
            <a:r>
              <a:rPr lang="en-US" sz="3200" baseline="30000" dirty="0">
                <a:solidFill>
                  <a:srgbClr val="FF0000"/>
                </a:solidFill>
                <a:highlight>
                  <a:srgbClr val="FFFF00"/>
                </a:highlight>
              </a:rPr>
              <a:t>th</a:t>
            </a:r>
            <a:r>
              <a:rPr lang="en-US" sz="3200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endParaRPr lang="en-US" sz="28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CF0A44-9006-8E4D-9843-33B9AD93015A}"/>
              </a:ext>
            </a:extLst>
          </p:cNvPr>
          <p:cNvSpPr txBox="1"/>
          <p:nvPr/>
        </p:nvSpPr>
        <p:spPr>
          <a:xfrm rot="16200000">
            <a:off x="2387170" y="687951"/>
            <a:ext cx="6898042" cy="6494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002060"/>
                </a:solidFill>
              </a:rPr>
              <a:t>MUNICIPAL GENERAL ELECTION DATE:  </a:t>
            </a:r>
            <a:r>
              <a:rPr lang="en-US" sz="2800" u="sng" dirty="0">
                <a:solidFill>
                  <a:srgbClr val="C00000"/>
                </a:solidFill>
              </a:rPr>
              <a:t>NOV 7, 2023</a:t>
            </a:r>
            <a:endParaRPr lang="en-US" sz="2400" u="sng" dirty="0">
              <a:solidFill>
                <a:srgbClr val="C00000"/>
              </a:solidFill>
            </a:endParaRPr>
          </a:p>
          <a:p>
            <a:pPr algn="ctr"/>
            <a:r>
              <a:rPr lang="en-US" dirty="0">
                <a:solidFill>
                  <a:srgbClr val="002060"/>
                </a:solidFill>
              </a:rPr>
              <a:t>FOR REGISTERED VOTERS IN THESE CITIES &amp; TOWNS: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(that is, within ‘city or town’ limits)</a:t>
            </a:r>
          </a:p>
          <a:p>
            <a:pPr algn="ctr"/>
            <a:endParaRPr lang="en-US" dirty="0">
              <a:solidFill>
                <a:srgbClr val="002060"/>
              </a:solidFill>
            </a:endParaRPr>
          </a:p>
          <a:p>
            <a:pPr algn="ctr"/>
            <a:endParaRPr lang="en-US" dirty="0">
              <a:solidFill>
                <a:srgbClr val="002060"/>
              </a:solidFill>
            </a:endParaRPr>
          </a:p>
          <a:p>
            <a:pPr algn="ctr"/>
            <a:r>
              <a:rPr lang="en-US" sz="2800" dirty="0">
                <a:solidFill>
                  <a:srgbClr val="002060"/>
                </a:solidFill>
              </a:rPr>
              <a:t>ATLANTIC BEACH</a:t>
            </a:r>
          </a:p>
          <a:p>
            <a:pPr algn="ctr"/>
            <a:r>
              <a:rPr lang="en-US" sz="2800" dirty="0">
                <a:solidFill>
                  <a:srgbClr val="002060"/>
                </a:solidFill>
              </a:rPr>
              <a:t>AYNOR </a:t>
            </a:r>
          </a:p>
          <a:p>
            <a:pPr algn="ctr"/>
            <a:r>
              <a:rPr lang="en-US" sz="2800" dirty="0">
                <a:solidFill>
                  <a:srgbClr val="002060"/>
                </a:solidFill>
              </a:rPr>
              <a:t>BRIARCLIFFE ACRES</a:t>
            </a:r>
          </a:p>
          <a:p>
            <a:pPr algn="ctr"/>
            <a:r>
              <a:rPr lang="en-US" sz="2800" dirty="0">
                <a:solidFill>
                  <a:srgbClr val="002060"/>
                </a:solidFill>
              </a:rPr>
              <a:t>CONWAY</a:t>
            </a:r>
          </a:p>
          <a:p>
            <a:pPr algn="ctr"/>
            <a:r>
              <a:rPr lang="en-US" sz="2800" dirty="0">
                <a:solidFill>
                  <a:srgbClr val="002060"/>
                </a:solidFill>
              </a:rPr>
              <a:t>LORIS</a:t>
            </a:r>
          </a:p>
          <a:p>
            <a:pPr algn="ctr"/>
            <a:r>
              <a:rPr lang="en-US" sz="2800" dirty="0">
                <a:solidFill>
                  <a:srgbClr val="002060"/>
                </a:solidFill>
              </a:rPr>
              <a:t>MYRTLE BEACH</a:t>
            </a:r>
          </a:p>
          <a:p>
            <a:pPr algn="ctr"/>
            <a:r>
              <a:rPr lang="en-US" sz="2800" dirty="0">
                <a:solidFill>
                  <a:srgbClr val="002060"/>
                </a:solidFill>
              </a:rPr>
              <a:t>NORTH MYRTLE BEACH</a:t>
            </a:r>
          </a:p>
          <a:p>
            <a:pPr algn="ctr"/>
            <a:r>
              <a:rPr lang="en-US" sz="2800" dirty="0">
                <a:solidFill>
                  <a:srgbClr val="002060"/>
                </a:solidFill>
              </a:rPr>
              <a:t>SURFSIDE BEACH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r>
              <a:rPr lang="en-US" sz="2800" dirty="0">
                <a:solidFill>
                  <a:srgbClr val="C00000"/>
                </a:solidFill>
              </a:rPr>
              <a:t>Update your address at </a:t>
            </a:r>
            <a:r>
              <a:rPr lang="en-US" sz="2800" b="1" dirty="0" err="1">
                <a:solidFill>
                  <a:srgbClr val="C00000"/>
                </a:solidFill>
              </a:rPr>
              <a:t>scVOTES.gov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A538C3-E68C-574F-84A2-696241F9CEE0}"/>
              </a:ext>
            </a:extLst>
          </p:cNvPr>
          <p:cNvSpPr/>
          <p:nvPr/>
        </p:nvSpPr>
        <p:spPr>
          <a:xfrm>
            <a:off x="838200" y="166256"/>
            <a:ext cx="9525000" cy="74676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F54CCA1C-E2F8-9146-A197-D861584294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883691" y="5555445"/>
            <a:ext cx="1905000" cy="1905000"/>
          </a:xfrm>
          <a:prstGeom prst="rect">
            <a:avLst/>
          </a:prstGeom>
        </p:spPr>
      </p:pic>
      <p:pic>
        <p:nvPicPr>
          <p:cNvPr id="9" name="Picture 8" descr="A picture containing logo&#10;&#10;Description automatically generated">
            <a:extLst>
              <a:ext uri="{FF2B5EF4-FFF2-40B4-BE49-F238E27FC236}">
                <a16:creationId xmlns:a16="http://schemas.microsoft.com/office/drawing/2014/main" id="{755187FE-43EA-5041-BA6E-0541C70C92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880938" y="415758"/>
            <a:ext cx="1910505" cy="19050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255381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65</Words>
  <Application>Microsoft Macintosh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</dc:creator>
  <cp:lastModifiedBy>Pat Shama</cp:lastModifiedBy>
  <cp:revision>50</cp:revision>
  <cp:lastPrinted>2023-08-28T15:01:33Z</cp:lastPrinted>
  <dcterms:created xsi:type="dcterms:W3CDTF">2013-05-10T21:03:19Z</dcterms:created>
  <dcterms:modified xsi:type="dcterms:W3CDTF">2023-08-28T20:47:33Z</dcterms:modified>
</cp:coreProperties>
</file>