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256" r:id="rId3"/>
    <p:sldId id="304" r:id="rId4"/>
    <p:sldId id="317" r:id="rId5"/>
    <p:sldId id="318" r:id="rId6"/>
    <p:sldId id="306" r:id="rId7"/>
    <p:sldId id="323" r:id="rId8"/>
    <p:sldId id="329" r:id="rId9"/>
    <p:sldId id="330" r:id="rId10"/>
    <p:sldId id="331" r:id="rId11"/>
    <p:sldId id="313" r:id="rId12"/>
    <p:sldId id="315" r:id="rId13"/>
    <p:sldId id="324" r:id="rId14"/>
    <p:sldId id="325" r:id="rId15"/>
    <p:sldId id="333" r:id="rId16"/>
    <p:sldId id="332" r:id="rId17"/>
    <p:sldId id="32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4764" autoAdjust="0"/>
  </p:normalViewPr>
  <p:slideViewPr>
    <p:cSldViewPr snapToGrid="0">
      <p:cViewPr>
        <p:scale>
          <a:sx n="50" d="100"/>
          <a:sy n="50" d="100"/>
        </p:scale>
        <p:origin x="1284"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77DFFF-4924-421A-9F82-AE140CE32D88}" type="datetimeFigureOut">
              <a:rPr lang="en-US" smtClean="0"/>
              <a:t>6/2/2020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82A082-99AB-486B-9F71-CA7294475F04}" type="slidenum">
              <a:rPr lang="en-US" smtClean="0"/>
              <a:t>‹#›</a:t>
            </a:fld>
            <a:endParaRPr lang="en-US"/>
          </a:p>
        </p:txBody>
      </p:sp>
    </p:spTree>
    <p:extLst>
      <p:ext uri="{BB962C8B-B14F-4D97-AF65-F5344CB8AC3E}">
        <p14:creationId xmlns:p14="http://schemas.microsoft.com/office/powerpoint/2010/main" val="1078976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mitre.org/sites/default/files/images/NESL-vote-infographic.jpg"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mitre.org/centers/we-operate-ffrdc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are all aware of the tremendous amount of misinformation on social media, including election misinformation. </a:t>
            </a:r>
          </a:p>
          <a:p>
            <a:r>
              <a:rPr lang="en-US" sz="1200" kern="1200" dirty="0">
                <a:solidFill>
                  <a:schemeClr val="tx1"/>
                </a:solidFill>
                <a:effectLst/>
                <a:latin typeface="+mn-lt"/>
                <a:ea typeface="+mn-ea"/>
                <a:cs typeface="+mn-cs"/>
              </a:rPr>
              <a:t>For example, in a recent primary, there was a rumor on social media giving the wrong factual advice that anyone over 60 should not go to the polls due to the coronavirus. So how do we get control over this, and make sure our election officials can combat this dangerous disinformation? There’s an app for that!  Really. </a:t>
            </a:r>
          </a:p>
          <a:p>
            <a:r>
              <a:rPr lang="en-US" sz="1200" b="1" kern="1200" dirty="0">
                <a:solidFill>
                  <a:schemeClr val="tx1"/>
                </a:solidFill>
                <a:effectLst/>
                <a:latin typeface="+mn-lt"/>
                <a:ea typeface="+mn-ea"/>
                <a:cs typeface="+mn-cs"/>
              </a:rPr>
              <a:t>Our Fairfax League is participating in a critical new project working to fight election misinformation in social media. MITRE has asked our League to spread the word to other LWV organizations.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a nutshell, a major company (MITRE Corp) has developed an election misinformation tracking and reporting system called SQUINT to assist state and local elections officers with combating deception and misinformation on social media. </a:t>
            </a:r>
          </a:p>
          <a:p>
            <a:endParaRPr lang="en-US" dirty="0"/>
          </a:p>
        </p:txBody>
      </p:sp>
      <p:sp>
        <p:nvSpPr>
          <p:cNvPr id="4" name="Slide Number Placeholder 3"/>
          <p:cNvSpPr>
            <a:spLocks noGrp="1"/>
          </p:cNvSpPr>
          <p:nvPr>
            <p:ph type="sldNum" sz="quarter" idx="5"/>
          </p:nvPr>
        </p:nvSpPr>
        <p:spPr/>
        <p:txBody>
          <a:bodyPr/>
          <a:lstStyle/>
          <a:p>
            <a:fld id="{BC82A082-99AB-486B-9F71-CA7294475F04}" type="slidenum">
              <a:rPr lang="en-US" smtClean="0"/>
              <a:t>1</a:t>
            </a:fld>
            <a:endParaRPr lang="en-US"/>
          </a:p>
        </p:txBody>
      </p:sp>
    </p:spTree>
    <p:extLst>
      <p:ext uri="{BB962C8B-B14F-4D97-AF65-F5344CB8AC3E}">
        <p14:creationId xmlns:p14="http://schemas.microsoft.com/office/powerpoint/2010/main" val="73298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t>
            </a:r>
            <a:r>
              <a:rPr lang="en-US" sz="1200" b="1" u="sng" kern="1200" dirty="0">
                <a:solidFill>
                  <a:schemeClr val="tx1"/>
                </a:solidFill>
                <a:effectLst/>
                <a:latin typeface="+mn-lt"/>
                <a:ea typeface="+mn-ea"/>
                <a:cs typeface="+mn-cs"/>
              </a:rPr>
              <a:t>S</a:t>
            </a:r>
            <a:r>
              <a:rPr lang="en-US" sz="1200" b="1" kern="1200" dirty="0">
                <a:solidFill>
                  <a:schemeClr val="tx1"/>
                </a:solidFill>
                <a:effectLst/>
                <a:latin typeface="+mn-lt"/>
                <a:ea typeface="+mn-ea"/>
                <a:cs typeface="+mn-cs"/>
              </a:rPr>
              <a:t>ocial </a:t>
            </a:r>
            <a:r>
              <a:rPr lang="en-US" sz="1200" b="1" u="sng" kern="1200" dirty="0">
                <a:solidFill>
                  <a:schemeClr val="tx1"/>
                </a:solidFill>
                <a:effectLst/>
                <a:latin typeface="+mn-lt"/>
                <a:ea typeface="+mn-ea"/>
                <a:cs typeface="+mn-cs"/>
              </a:rPr>
              <a:t>S</a:t>
            </a:r>
            <a:r>
              <a:rPr lang="en-US" sz="1200" b="1" kern="1200" dirty="0">
                <a:solidFill>
                  <a:schemeClr val="tx1"/>
                </a:solidFill>
                <a:effectLst/>
                <a:latin typeface="+mn-lt"/>
                <a:ea typeface="+mn-ea"/>
                <a:cs typeface="+mn-cs"/>
              </a:rPr>
              <a:t>ee </a:t>
            </a:r>
            <a:r>
              <a:rPr lang="en-US" sz="1200" b="1" u="sng" kern="1200" dirty="0">
                <a:solidFill>
                  <a:schemeClr val="tx1"/>
                </a:solidFill>
                <a:effectLst/>
                <a:latin typeface="+mn-lt"/>
                <a:ea typeface="+mn-ea"/>
                <a:cs typeface="+mn-cs"/>
              </a:rPr>
              <a:t>S</a:t>
            </a:r>
            <a:r>
              <a:rPr lang="en-US" sz="1200" b="1" kern="1200" dirty="0">
                <a:solidFill>
                  <a:schemeClr val="tx1"/>
                </a:solidFill>
                <a:effectLst/>
                <a:latin typeface="+mn-lt"/>
                <a:ea typeface="+mn-ea"/>
                <a:cs typeface="+mn-cs"/>
              </a:rPr>
              <a:t>omething </a:t>
            </a:r>
            <a:r>
              <a:rPr lang="en-US" sz="1200" b="1" u="sng" kern="1200" dirty="0">
                <a:solidFill>
                  <a:schemeClr val="tx1"/>
                </a:solidFill>
                <a:effectLst/>
                <a:latin typeface="+mn-lt"/>
                <a:ea typeface="+mn-ea"/>
                <a:cs typeface="+mn-cs"/>
              </a:rPr>
              <a:t>S</a:t>
            </a:r>
            <a:r>
              <a:rPr lang="en-US" sz="1200" b="1" kern="1200" dirty="0">
                <a:solidFill>
                  <a:schemeClr val="tx1"/>
                </a:solidFill>
                <a:effectLst/>
                <a:latin typeface="+mn-lt"/>
                <a:ea typeface="+mn-ea"/>
                <a:cs typeface="+mn-cs"/>
              </a:rPr>
              <a:t>ay </a:t>
            </a:r>
            <a:r>
              <a:rPr lang="en-US" sz="1200" b="1" u="sng" kern="1200" dirty="0">
                <a:solidFill>
                  <a:schemeClr val="tx1"/>
                </a:solidFill>
                <a:effectLst/>
                <a:latin typeface="+mn-lt"/>
                <a:ea typeface="+mn-ea"/>
                <a:cs typeface="+mn-cs"/>
              </a:rPr>
              <a:t>S</a:t>
            </a:r>
            <a:r>
              <a:rPr lang="en-US" sz="1200" b="1" kern="1200" dirty="0">
                <a:solidFill>
                  <a:schemeClr val="tx1"/>
                </a:solidFill>
                <a:effectLst/>
                <a:latin typeface="+mn-lt"/>
                <a:ea typeface="+mn-ea"/>
                <a:cs typeface="+mn-cs"/>
              </a:rPr>
              <a:t>omething. There are 5 S’s, hence “QUINT”)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SQUINT is a system developed by the MITRE Corporation for tracking and reporting election misinformation on social media to assist state and local elections officers with combating deception and misinformation on social media.</a:t>
            </a:r>
          </a:p>
          <a:p>
            <a:endParaRPr lang="en-US" dirty="0"/>
          </a:p>
        </p:txBody>
      </p:sp>
      <p:sp>
        <p:nvSpPr>
          <p:cNvPr id="4" name="Slide Number Placeholder 3"/>
          <p:cNvSpPr>
            <a:spLocks noGrp="1"/>
          </p:cNvSpPr>
          <p:nvPr>
            <p:ph type="sldNum" sz="quarter" idx="5"/>
          </p:nvPr>
        </p:nvSpPr>
        <p:spPr/>
        <p:txBody>
          <a:bodyPr/>
          <a:lstStyle/>
          <a:p>
            <a:fld id="{BC82A082-99AB-486B-9F71-CA7294475F04}" type="slidenum">
              <a:rPr lang="en-US" smtClean="0"/>
              <a:t>2</a:t>
            </a:fld>
            <a:endParaRPr lang="en-US"/>
          </a:p>
        </p:txBody>
      </p:sp>
    </p:spTree>
    <p:extLst>
      <p:ext uri="{BB962C8B-B14F-4D97-AF65-F5344CB8AC3E}">
        <p14:creationId xmlns:p14="http://schemas.microsoft.com/office/powerpoint/2010/main" val="2669608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8025"/>
            <a:ext cx="6292850" cy="354012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MITRE is a federally funded research and development center (FFRDC) working in the public interest.*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It has developed SQUINT to fill the need of a systematic way to inform election officials about misinformation that is circulating within their jurisdictions on social media sites such as Facebook, Twitter, </a:t>
            </a:r>
            <a:r>
              <a:rPr lang="en-US" sz="1200" kern="1200" dirty="0" err="1">
                <a:solidFill>
                  <a:schemeClr val="tx1"/>
                </a:solidFill>
                <a:effectLst/>
                <a:latin typeface="+mn-lt"/>
                <a:ea typeface="+mn-ea"/>
                <a:cs typeface="+mn-cs"/>
              </a:rPr>
              <a:t>NextDoor</a:t>
            </a:r>
            <a:r>
              <a:rPr lang="en-US" sz="1200" kern="1200" dirty="0">
                <a:solidFill>
                  <a:schemeClr val="tx1"/>
                </a:solidFill>
                <a:effectLst/>
                <a:latin typeface="+mn-lt"/>
                <a:ea typeface="+mn-ea"/>
                <a:cs typeface="+mn-cs"/>
              </a:rPr>
              <a:t>, etc.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MITRE supports this program from its own reserves, not from fees or Federal funds. There is no cost to state and local users.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SQUINT is one component of MITRE’s Election Integrity Initiative, which includes the </a:t>
            </a:r>
            <a:r>
              <a:rPr lang="en-US" sz="1200" u="sng" kern="1200" dirty="0">
                <a:solidFill>
                  <a:schemeClr val="tx1"/>
                </a:solidFill>
                <a:effectLst/>
                <a:latin typeface="+mn-lt"/>
                <a:ea typeface="+mn-ea"/>
                <a:cs typeface="+mn-cs"/>
                <a:hlinkClick r:id="rId3"/>
              </a:rPr>
              <a:t>National Election Security Laboratory</a:t>
            </a:r>
            <a:r>
              <a:rPr lang="en-US" sz="1200" kern="1200" dirty="0">
                <a:solidFill>
                  <a:schemeClr val="tx1"/>
                </a:solidFill>
                <a:effectLst/>
                <a:latin typeface="+mn-lt"/>
                <a:ea typeface="+mn-ea"/>
                <a:cs typeface="+mn-cs"/>
              </a:rPr>
              <a:t>, where election officials can analyze the complex network of software, hardware, and processes to improve election security and integrity.  See </a:t>
            </a:r>
            <a:r>
              <a:rPr lang="en-US" sz="1200" u="sng" kern="1200" dirty="0">
                <a:solidFill>
                  <a:schemeClr val="tx1"/>
                </a:solidFill>
                <a:effectLst/>
                <a:latin typeface="+mn-lt"/>
                <a:ea typeface="+mn-ea"/>
                <a:cs typeface="+mn-cs"/>
                <a:hlinkClick r:id="rId4"/>
              </a:rPr>
              <a:t>https://www.MITRE.org/centers/we-operate-ffrdcs</a:t>
            </a:r>
            <a:endParaRPr lang="en-US" sz="1200" u="sng"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sng" kern="1200" dirty="0">
                <a:solidFill>
                  <a:schemeClr val="tx1"/>
                </a:solidFill>
                <a:effectLst/>
                <a:latin typeface="+mn-lt"/>
                <a:ea typeface="+mn-ea"/>
                <a:cs typeface="+mn-cs"/>
              </a:rPr>
              <a:t>It has </a:t>
            </a:r>
            <a:r>
              <a:rPr lang="en-US" dirty="0"/>
              <a:t>a trusted reputation for protecting sensitive information in the public interest.</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CCDFB8-CE1E-4CEA-A9A7-0392F69410F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4764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Participation is by invitation only.  Individuals </a:t>
            </a:r>
            <a:r>
              <a:rPr lang="en-US" sz="1200" u="sng" kern="1200" dirty="0">
                <a:solidFill>
                  <a:schemeClr val="tx1"/>
                </a:solidFill>
                <a:effectLst/>
                <a:latin typeface="+mn-lt"/>
                <a:ea typeface="+mn-ea"/>
                <a:cs typeface="+mn-cs"/>
              </a:rPr>
              <a:t>cannot</a:t>
            </a:r>
            <a:r>
              <a:rPr lang="en-US" sz="1200" kern="1200" dirty="0">
                <a:solidFill>
                  <a:schemeClr val="tx1"/>
                </a:solidFill>
                <a:effectLst/>
                <a:latin typeface="+mn-lt"/>
                <a:ea typeface="+mn-ea"/>
                <a:cs typeface="+mn-cs"/>
              </a:rPr>
              <a:t> participate unless they are part of a trusted organization. MITRE guards its reputation as an independent, impartial research establishment.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MITRE is inviting members of the LWV to participate in SQUINT because of the League’s non-partisan stance and its mission to protect election integrity and voting rights match MITRE’s own policy. This is an opportunity that we have not had before to be part of a system that quickly responds to erroneous postings on social media. Participants are known as </a:t>
            </a:r>
            <a:r>
              <a:rPr lang="en-US" sz="1200" kern="1200" dirty="0" err="1">
                <a:solidFill>
                  <a:schemeClr val="tx1"/>
                </a:solidFill>
                <a:effectLst/>
                <a:latin typeface="+mn-lt"/>
                <a:ea typeface="+mn-ea"/>
                <a:cs typeface="+mn-cs"/>
              </a:rPr>
              <a:t>SQUINTers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remain objective, MITRE asks SQUINTers to capture factual information related to the election, not political or opinion postings. If a factual misstatement is posted with a political comment, MITRE would try to eliminate or disclaim the political part.</a:t>
            </a:r>
          </a:p>
          <a:p>
            <a:endParaRPr lang="en-US" sz="120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[Sector Coordinating Councils are bodies that enable critical infrastructure owners and operators to share information and work together with DHS on sector-specific strategies, policies, and activities. DHS and EAC (election assistance commission) launched this in Dec 2017]</a:t>
            </a:r>
            <a:endParaRPr lang="en-US" dirty="0"/>
          </a:p>
        </p:txBody>
      </p:sp>
      <p:sp>
        <p:nvSpPr>
          <p:cNvPr id="4" name="Slide Number Placeholder 3"/>
          <p:cNvSpPr>
            <a:spLocks noGrp="1"/>
          </p:cNvSpPr>
          <p:nvPr>
            <p:ph type="sldNum" sz="quarter" idx="5"/>
          </p:nvPr>
        </p:nvSpPr>
        <p:spPr/>
        <p:txBody>
          <a:bodyPr/>
          <a:lstStyle/>
          <a:p>
            <a:fld id="{BC82A082-99AB-486B-9F71-CA7294475F04}" type="slidenum">
              <a:rPr lang="en-US" smtClean="0"/>
              <a:t>4</a:t>
            </a:fld>
            <a:endParaRPr lang="en-US"/>
          </a:p>
        </p:txBody>
      </p:sp>
    </p:spTree>
    <p:extLst>
      <p:ext uri="{BB962C8B-B14F-4D97-AF65-F5344CB8AC3E}">
        <p14:creationId xmlns:p14="http://schemas.microsoft.com/office/powerpoint/2010/main" val="2454880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sz="1200" b="0" dirty="0">
                <a:latin typeface="Arial"/>
                <a:ea typeface="Tahoma"/>
                <a:cs typeface="Arial"/>
              </a:rPr>
              <a:t>It’s fast and it’s easy:</a:t>
            </a:r>
            <a:endParaRPr lang="en-US" sz="1200" dirty="0">
              <a:ea typeface="Tahoma"/>
            </a:endParaRPr>
          </a:p>
          <a:p>
            <a:pPr marL="342900" indent="-342900">
              <a:buFont typeface="Arial" panose="020B0604020202020204" pitchFamily="34" charset="0"/>
              <a:buChar char="•"/>
            </a:pPr>
            <a:r>
              <a:rPr lang="en-US" sz="1200" b="0" dirty="0">
                <a:latin typeface="Arial"/>
                <a:ea typeface="Tahoma"/>
                <a:cs typeface="Arial"/>
              </a:rPr>
              <a:t>SQUINT works on your computer and mobile device.</a:t>
            </a:r>
            <a:endParaRPr lang="en-US" sz="1200" dirty="0">
              <a:ea typeface="Tahoma"/>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Once authorized, SQUINTers install the SQUINT app on their iPads/smartphones, or desktops.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They use the app to report any misinformation they see on social media to MITRE by simply pressing an owl symbol on the app to capture and send a screen shot of the posting to MITRE. That is the end of the </a:t>
            </a:r>
            <a:r>
              <a:rPr lang="en-US" sz="1200" kern="1200" dirty="0" err="1">
                <a:solidFill>
                  <a:schemeClr val="tx1"/>
                </a:solidFill>
                <a:effectLst/>
                <a:latin typeface="+mn-lt"/>
                <a:ea typeface="+mn-ea"/>
                <a:cs typeface="+mn-cs"/>
              </a:rPr>
              <a:t>SQUINTers’</a:t>
            </a:r>
            <a:r>
              <a:rPr lang="en-US" sz="1200" kern="1200" dirty="0">
                <a:solidFill>
                  <a:schemeClr val="tx1"/>
                </a:solidFill>
                <a:effectLst/>
                <a:latin typeface="+mn-lt"/>
                <a:ea typeface="+mn-ea"/>
                <a:cs typeface="+mn-cs"/>
              </a:rPr>
              <a:t> task; they  only report  to MITRE, not to election officers.</a:t>
            </a:r>
          </a:p>
          <a:p>
            <a:endParaRPr lang="en-US" dirty="0"/>
          </a:p>
        </p:txBody>
      </p:sp>
      <p:sp>
        <p:nvSpPr>
          <p:cNvPr id="4" name="Slide Number Placeholder 3"/>
          <p:cNvSpPr>
            <a:spLocks noGrp="1"/>
          </p:cNvSpPr>
          <p:nvPr>
            <p:ph type="sldNum" sz="quarter" idx="5"/>
          </p:nvPr>
        </p:nvSpPr>
        <p:spPr/>
        <p:txBody>
          <a:bodyPr/>
          <a:lstStyle/>
          <a:p>
            <a:fld id="{BC82A082-99AB-486B-9F71-CA7294475F04}" type="slidenum">
              <a:rPr lang="en-US" smtClean="0"/>
              <a:t>5</a:t>
            </a:fld>
            <a:endParaRPr lang="en-US"/>
          </a:p>
        </p:txBody>
      </p:sp>
    </p:spTree>
    <p:extLst>
      <p:ext uri="{BB962C8B-B14F-4D97-AF65-F5344CB8AC3E}">
        <p14:creationId xmlns:p14="http://schemas.microsoft.com/office/powerpoint/2010/main" val="2749062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tx1"/>
                </a:solidFill>
                <a:effectLst/>
                <a:latin typeface="+mn-lt"/>
                <a:ea typeface="+mn-ea"/>
                <a:cs typeface="+mn-cs"/>
              </a:rPr>
              <a:t>They use the app to report any misinformation they see on social media to MITRE by simply pressing an owl symbol on the app to capture and send a screen shot of the posting to MITRE. That is the end of the </a:t>
            </a:r>
            <a:r>
              <a:rPr lang="en-US" sz="2000" kern="1200" dirty="0" err="1">
                <a:solidFill>
                  <a:schemeClr val="tx1"/>
                </a:solidFill>
                <a:effectLst/>
                <a:latin typeface="+mn-lt"/>
                <a:ea typeface="+mn-ea"/>
                <a:cs typeface="+mn-cs"/>
              </a:rPr>
              <a:t>SQUINTers’</a:t>
            </a:r>
            <a:r>
              <a:rPr lang="en-US" sz="2000" kern="1200" dirty="0">
                <a:solidFill>
                  <a:schemeClr val="tx1"/>
                </a:solidFill>
                <a:effectLst/>
                <a:latin typeface="+mn-lt"/>
                <a:ea typeface="+mn-ea"/>
                <a:cs typeface="+mn-cs"/>
              </a:rPr>
              <a:t> task; they  only report  to MITRE, not to election officers.</a:t>
            </a:r>
          </a:p>
          <a:p>
            <a:pPr marL="342900" indent="-342900"/>
            <a:endParaRPr lang="en-US" sz="2000" b="0" dirty="0">
              <a:latin typeface="Arial"/>
              <a:ea typeface="Tahoma"/>
              <a:cs typeface="Arial"/>
            </a:endParaRPr>
          </a:p>
          <a:p>
            <a:pPr marL="342900" indent="-342900">
              <a:buFont typeface="Arial" panose="020B0604020202020204" pitchFamily="34" charset="0"/>
              <a:buChar char="•"/>
            </a:pPr>
            <a:r>
              <a:rPr lang="en-US" sz="2000" b="0" dirty="0">
                <a:latin typeface="Arial"/>
                <a:ea typeface="Tahoma"/>
                <a:cs typeface="Arial"/>
              </a:rPr>
              <a:t>Individual reports are correlated against other submissions coming into SQUINT, to check:</a:t>
            </a:r>
          </a:p>
          <a:p>
            <a:pPr marL="1036638" lvl="3" indent="-342900">
              <a:buFont typeface="Arial" panose="020B0604020202020204" pitchFamily="34" charset="0"/>
              <a:buChar char="•"/>
            </a:pPr>
            <a:r>
              <a:rPr lang="en-US" sz="2000" b="0" dirty="0">
                <a:latin typeface="Arial"/>
                <a:ea typeface="Tahoma"/>
                <a:cs typeface="Arial"/>
              </a:rPr>
              <a:t>Are messages like this appearing on other platforms?</a:t>
            </a:r>
          </a:p>
          <a:p>
            <a:pPr marL="1036638" lvl="3" indent="-342900">
              <a:buFont typeface="Arial" panose="020B0604020202020204" pitchFamily="34" charset="0"/>
              <a:buChar char="•"/>
            </a:pPr>
            <a:r>
              <a:rPr lang="en-US" sz="2000" dirty="0">
                <a:latin typeface="Arial"/>
                <a:ea typeface="Tahoma"/>
                <a:cs typeface="Arial"/>
              </a:rPr>
              <a:t>Is the volume of this message being amplified in a suspicious way?</a:t>
            </a:r>
          </a:p>
          <a:p>
            <a:pPr marL="342900" indent="-342900">
              <a:buFont typeface="Arial" panose="020B0604020202020204" pitchFamily="34" charset="0"/>
              <a:buChar char="•"/>
            </a:pPr>
            <a:r>
              <a:rPr lang="en-US" b="0" dirty="0">
                <a:latin typeface="Arial"/>
                <a:ea typeface="Tahoma"/>
                <a:cs typeface="Arial"/>
              </a:rPr>
              <a:t>All submitted information is compared and analyzed.</a:t>
            </a:r>
            <a:endParaRPr lang="en-US" dirty="0"/>
          </a:p>
          <a:p>
            <a:pPr marL="342900" indent="-342900">
              <a:buFont typeface="Arial" panose="020B0604020202020204" pitchFamily="34" charset="0"/>
              <a:buChar char="•"/>
            </a:pPr>
            <a:r>
              <a:rPr lang="en-US" b="0" dirty="0">
                <a:latin typeface="Arial"/>
                <a:ea typeface="Tahoma"/>
                <a:cs typeface="Arial"/>
              </a:rPr>
              <a:t>The analysis is summarized in a clear and concise report.</a:t>
            </a:r>
          </a:p>
          <a:p>
            <a:pPr marL="342900" indent="-342900">
              <a:buFont typeface="Arial" panose="020B0604020202020204" pitchFamily="34" charset="0"/>
              <a:buChar char="•"/>
            </a:pPr>
            <a:r>
              <a:rPr lang="en-US" b="0" dirty="0">
                <a:latin typeface="Arial"/>
                <a:ea typeface="Tahoma"/>
                <a:cs typeface="Arial"/>
              </a:rPr>
              <a:t>Partisan comments removed</a:t>
            </a:r>
          </a:p>
          <a:p>
            <a:pPr marL="342900" indent="-342900">
              <a:buFont typeface="Arial" panose="020B0604020202020204" pitchFamily="34" charset="0"/>
              <a:buChar char="•"/>
            </a:pPr>
            <a:r>
              <a:rPr lang="en-US" b="0" dirty="0">
                <a:latin typeface="Arial"/>
                <a:ea typeface="Tahoma"/>
                <a:cs typeface="Arial"/>
              </a:rPr>
              <a:t>Reports go to the jurisdiction's point of contact for action, as well as to the participating organization for information.</a:t>
            </a:r>
          </a:p>
          <a:p>
            <a:pPr marL="342900" indent="-342900"/>
            <a:endParaRPr lang="en-US" b="0" dirty="0">
              <a:latin typeface="Arial"/>
              <a:ea typeface="Tahoma"/>
              <a:cs typeface="Arial"/>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pPr marL="342900" indent="-342900"/>
            <a:endParaRPr lang="en-US" b="0" dirty="0"/>
          </a:p>
          <a:p>
            <a:endParaRPr lang="en-US" dirty="0"/>
          </a:p>
        </p:txBody>
      </p:sp>
      <p:sp>
        <p:nvSpPr>
          <p:cNvPr id="4" name="Slide Number Placeholder 3"/>
          <p:cNvSpPr>
            <a:spLocks noGrp="1"/>
          </p:cNvSpPr>
          <p:nvPr>
            <p:ph type="sldNum" sz="quarter" idx="5"/>
          </p:nvPr>
        </p:nvSpPr>
        <p:spPr/>
        <p:txBody>
          <a:bodyPr/>
          <a:lstStyle/>
          <a:p>
            <a:fld id="{BC82A082-99AB-486B-9F71-CA7294475F04}" type="slidenum">
              <a:rPr lang="en-US" smtClean="0"/>
              <a:t>6</a:t>
            </a:fld>
            <a:endParaRPr lang="en-US"/>
          </a:p>
        </p:txBody>
      </p:sp>
    </p:spTree>
    <p:extLst>
      <p:ext uri="{BB962C8B-B14F-4D97-AF65-F5344CB8AC3E}">
        <p14:creationId xmlns:p14="http://schemas.microsoft.com/office/powerpoint/2010/main" val="3553693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DA6FE-9131-A440-8654-6B8559CB7F0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2733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How do we become </a:t>
            </a:r>
            <a:r>
              <a:rPr lang="en-US" sz="1200" b="1" kern="1200" dirty="0" err="1">
                <a:solidFill>
                  <a:schemeClr val="tx1"/>
                </a:solidFill>
                <a:effectLst/>
                <a:latin typeface="+mn-lt"/>
                <a:ea typeface="+mn-ea"/>
                <a:cs typeface="+mn-cs"/>
              </a:rPr>
              <a:t>SQUINTers</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First, an </a:t>
            </a:r>
            <a:r>
              <a:rPr lang="en-US" sz="1200" i="1" kern="1200" dirty="0">
                <a:solidFill>
                  <a:schemeClr val="tx1"/>
                </a:solidFill>
                <a:effectLst/>
                <a:latin typeface="+mn-lt"/>
                <a:ea typeface="+mn-ea"/>
                <a:cs typeface="+mn-cs"/>
              </a:rPr>
              <a:t>organization</a:t>
            </a:r>
            <a:r>
              <a:rPr lang="en-US" sz="1200" kern="1200" dirty="0">
                <a:solidFill>
                  <a:schemeClr val="tx1"/>
                </a:solidFill>
                <a:effectLst/>
                <a:latin typeface="+mn-lt"/>
                <a:ea typeface="+mn-ea"/>
                <a:cs typeface="+mn-cs"/>
              </a:rPr>
              <a:t> must be invited to enroll.  MITRE is inviting Leagues at all levels to participate.  Each League provides MITRE with a main point of contact (POC) and a list of the individuals in the organization who want to participate (i.e. become a </a:t>
            </a:r>
            <a:r>
              <a:rPr lang="en-US" sz="1200" kern="1200" dirty="0" err="1">
                <a:solidFill>
                  <a:schemeClr val="tx1"/>
                </a:solidFill>
                <a:effectLst/>
                <a:latin typeface="+mn-lt"/>
                <a:ea typeface="+mn-ea"/>
                <a:cs typeface="+mn-cs"/>
              </a:rPr>
              <a:t>SQUINTer</a:t>
            </a:r>
            <a:r>
              <a:rPr lang="en-US" sz="1200" kern="1200" dirty="0">
                <a:solidFill>
                  <a:schemeClr val="tx1"/>
                </a:solidFill>
                <a:effectLst/>
                <a:latin typeface="+mn-lt"/>
                <a:ea typeface="+mn-ea"/>
                <a:cs typeface="+mn-cs"/>
              </a:rPr>
              <a:t>), along with their contact information and intended software platforms (IOS, Android, Firefox, Chrome.  MITRE will provide training to the </a:t>
            </a:r>
            <a:r>
              <a:rPr lang="en-US" sz="1200" kern="1200" dirty="0" err="1">
                <a:solidFill>
                  <a:schemeClr val="tx1"/>
                </a:solidFill>
                <a:effectLst/>
                <a:latin typeface="+mn-lt"/>
                <a:ea typeface="+mn-ea"/>
                <a:cs typeface="+mn-cs"/>
              </a:rPr>
              <a:t>SQUINTers</a:t>
            </a:r>
            <a:r>
              <a:rPr lang="en-US" sz="1200" kern="1200" dirty="0">
                <a:solidFill>
                  <a:schemeClr val="tx1"/>
                </a:solidFill>
                <a:effectLst/>
                <a:latin typeface="+mn-lt"/>
                <a:ea typeface="+mn-ea"/>
                <a:cs typeface="+mn-cs"/>
              </a:rPr>
              <a:t>.  After subscription and training, personal information is removed. The subscriber receives an individual user number to ensure anonymity.</a:t>
            </a:r>
          </a:p>
          <a:p>
            <a:endParaRPr lang="en-US" dirty="0"/>
          </a:p>
        </p:txBody>
      </p:sp>
      <p:sp>
        <p:nvSpPr>
          <p:cNvPr id="4" name="Slide Number Placeholder 3"/>
          <p:cNvSpPr>
            <a:spLocks noGrp="1"/>
          </p:cNvSpPr>
          <p:nvPr>
            <p:ph type="sldNum" sz="quarter" idx="5"/>
          </p:nvPr>
        </p:nvSpPr>
        <p:spPr/>
        <p:txBody>
          <a:bodyPr/>
          <a:lstStyle/>
          <a:p>
            <a:fld id="{BC82A082-99AB-486B-9F71-CA7294475F04}" type="slidenum">
              <a:rPr lang="en-US" smtClean="0"/>
              <a:t>12</a:t>
            </a:fld>
            <a:endParaRPr lang="en-US"/>
          </a:p>
        </p:txBody>
      </p:sp>
    </p:spTree>
    <p:extLst>
      <p:ext uri="{BB962C8B-B14F-4D97-AF65-F5344CB8AC3E}">
        <p14:creationId xmlns:p14="http://schemas.microsoft.com/office/powerpoint/2010/main" val="1881083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Natural synergy. </a:t>
            </a:r>
          </a:p>
        </p:txBody>
      </p:sp>
      <p:sp>
        <p:nvSpPr>
          <p:cNvPr id="4" name="Slide Number Placeholder 3"/>
          <p:cNvSpPr>
            <a:spLocks noGrp="1"/>
          </p:cNvSpPr>
          <p:nvPr>
            <p:ph type="sldNum" sz="quarter" idx="5"/>
          </p:nvPr>
        </p:nvSpPr>
        <p:spPr/>
        <p:txBody>
          <a:bodyPr/>
          <a:lstStyle/>
          <a:p>
            <a:fld id="{BC82A082-99AB-486B-9F71-CA7294475F04}" type="slidenum">
              <a:rPr lang="en-US" smtClean="0"/>
              <a:t>15</a:t>
            </a:fld>
            <a:endParaRPr lang="en-US"/>
          </a:p>
        </p:txBody>
      </p:sp>
    </p:spTree>
    <p:extLst>
      <p:ext uri="{BB962C8B-B14F-4D97-AF65-F5344CB8AC3E}">
        <p14:creationId xmlns:p14="http://schemas.microsoft.com/office/powerpoint/2010/main" val="3657043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DBF9B-69B0-4D95-ADF3-E68CEF1D8B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B59407C-6365-4EEB-BB63-91BF73622C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0DB2676-AA06-4519-93AF-EB770192CBEB}"/>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661F4D1D-A5A5-4F98-AB26-CEB6DA2FCEFE}"/>
              </a:ext>
            </a:extLst>
          </p:cNvPr>
          <p:cNvSpPr>
            <a:spLocks noGrp="1"/>
          </p:cNvSpPr>
          <p:nvPr>
            <p:ph type="ftr" sz="quarter" idx="11"/>
          </p:nvPr>
        </p:nvSpPr>
        <p:spPr>
          <a:xfrm>
            <a:off x="4133850" y="6076950"/>
            <a:ext cx="4019550" cy="644526"/>
          </a:xfrm>
        </p:spPr>
        <p:txBody>
          <a:bodyPr/>
          <a:lstStyle/>
          <a:p>
            <a:endParaRPr lang="en-US" dirty="0"/>
          </a:p>
        </p:txBody>
      </p:sp>
      <p:sp>
        <p:nvSpPr>
          <p:cNvPr id="6" name="Slide Number Placeholder 5">
            <a:extLst>
              <a:ext uri="{FF2B5EF4-FFF2-40B4-BE49-F238E27FC236}">
                <a16:creationId xmlns:a16="http://schemas.microsoft.com/office/drawing/2014/main" id="{3819EEF6-79DF-4C1E-A048-60F1AA089268}"/>
              </a:ext>
            </a:extLst>
          </p:cNvPr>
          <p:cNvSpPr>
            <a:spLocks noGrp="1"/>
          </p:cNvSpPr>
          <p:nvPr>
            <p:ph type="sldNum" sz="quarter" idx="12"/>
          </p:nvPr>
        </p:nvSpPr>
        <p:spPr/>
        <p:txBody>
          <a:bodyPr/>
          <a:lstStyle/>
          <a:p>
            <a:r>
              <a:rPr lang="en-US" dirty="0"/>
              <a:t>Page </a:t>
            </a:r>
            <a:fld id="{3F7B23BF-E9F5-4858-AF66-EDB9A2CAF4C5}" type="slidenum">
              <a:rPr lang="en-US" smtClean="0"/>
              <a:pPr/>
              <a:t>‹#›</a:t>
            </a:fld>
            <a:endParaRPr lang="en-US" dirty="0"/>
          </a:p>
        </p:txBody>
      </p:sp>
      <p:pic>
        <p:nvPicPr>
          <p:cNvPr id="16" name="Picture 15">
            <a:extLst>
              <a:ext uri="{FF2B5EF4-FFF2-40B4-BE49-F238E27FC236}">
                <a16:creationId xmlns:a16="http://schemas.microsoft.com/office/drawing/2014/main" id="{FC91B433-C32F-4E80-9C6F-4453B902F061}"/>
              </a:ext>
            </a:extLst>
          </p:cNvPr>
          <p:cNvPicPr>
            <a:picLocks noChangeAspect="1"/>
          </p:cNvPicPr>
          <p:nvPr userDrawn="1"/>
        </p:nvPicPr>
        <p:blipFill>
          <a:blip r:embed="rId2"/>
          <a:stretch>
            <a:fillRect/>
          </a:stretch>
        </p:blipFill>
        <p:spPr>
          <a:xfrm>
            <a:off x="4395121" y="6234006"/>
            <a:ext cx="3024854" cy="439364"/>
          </a:xfrm>
          <a:prstGeom prst="rect">
            <a:avLst/>
          </a:prstGeom>
        </p:spPr>
      </p:pic>
    </p:spTree>
    <p:extLst>
      <p:ext uri="{BB962C8B-B14F-4D97-AF65-F5344CB8AC3E}">
        <p14:creationId xmlns:p14="http://schemas.microsoft.com/office/powerpoint/2010/main" val="2772115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D3D87-E651-4EB7-8CDD-8A364120BA2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28684A0-462B-4FCF-88D7-6C71091E68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3C38D9-0989-47A6-B009-76D7E8BD03FF}"/>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5" name="Footer Placeholder 4">
            <a:extLst>
              <a:ext uri="{FF2B5EF4-FFF2-40B4-BE49-F238E27FC236}">
                <a16:creationId xmlns:a16="http://schemas.microsoft.com/office/drawing/2014/main" id="{DDCD6474-2A32-47EB-B0BE-41C4468C09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00A114-B3AB-4568-A40F-9C29829CBE2C}"/>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3613701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B8AF92-AD86-4D58-91CD-2654DE8DE1A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091B4BD-88E9-4AA2-A3D5-EA97876D13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1EE57A-D4E2-4ACD-8A56-F3AC266A6381}"/>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5" name="Footer Placeholder 4">
            <a:extLst>
              <a:ext uri="{FF2B5EF4-FFF2-40B4-BE49-F238E27FC236}">
                <a16:creationId xmlns:a16="http://schemas.microsoft.com/office/drawing/2014/main" id="{9E3D3F20-39BA-47E5-8D52-AC8BD69178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7943D0-B2E0-4383-8AC0-E98760F77777}"/>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90485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1">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3000" y="1959882"/>
            <a:ext cx="9524999" cy="2387600"/>
          </a:xfrm>
        </p:spPr>
        <p:txBody>
          <a:bodyPr anchor="b" anchorCtr="0">
            <a:noAutofit/>
          </a:bodyPr>
          <a:lstStyle>
            <a:lvl1pPr algn="l">
              <a:lnSpc>
                <a:spcPct val="100000"/>
              </a:lnSpc>
              <a:defRPr sz="5400" cap="none">
                <a:solidFill>
                  <a:schemeClr val="tx1"/>
                </a:solidFill>
              </a:defRPr>
            </a:lvl1pPr>
          </a:lstStyle>
          <a:p>
            <a:r>
              <a:rPr lang="en-US" dirty="0"/>
              <a:t>Click to Edit Title</a:t>
            </a:r>
          </a:p>
        </p:txBody>
      </p:sp>
      <p:sp>
        <p:nvSpPr>
          <p:cNvPr id="3" name="Subtitle 2"/>
          <p:cNvSpPr>
            <a:spLocks noGrp="1"/>
          </p:cNvSpPr>
          <p:nvPr>
            <p:ph type="subTitle" idx="1" hasCustomPrompt="1"/>
          </p:nvPr>
        </p:nvSpPr>
        <p:spPr>
          <a:xfrm>
            <a:off x="1143000" y="4978731"/>
            <a:ext cx="4838700" cy="299750"/>
          </a:xfrm>
          <a:prstGeom prst="rect">
            <a:avLst/>
          </a:prstGeom>
        </p:spPr>
        <p:txBody>
          <a:bodyPr lIns="91440" anchor="ctr">
            <a:noAutofit/>
          </a:bodyPr>
          <a:lstStyle>
            <a:lvl1pPr marL="0" indent="0" algn="l">
              <a:buNone/>
              <a:defRPr sz="2000" b="1"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Month 00, 2020</a:t>
            </a:r>
          </a:p>
        </p:txBody>
      </p:sp>
      <p:sp>
        <p:nvSpPr>
          <p:cNvPr id="6" name="Text Placeholder 5">
            <a:extLst>
              <a:ext uri="{FF2B5EF4-FFF2-40B4-BE49-F238E27FC236}">
                <a16:creationId xmlns:a16="http://schemas.microsoft.com/office/drawing/2014/main" id="{AFABAFCE-37DF-C848-A96E-2E4CDBC39FA6}"/>
              </a:ext>
            </a:extLst>
          </p:cNvPr>
          <p:cNvSpPr>
            <a:spLocks noGrp="1"/>
          </p:cNvSpPr>
          <p:nvPr>
            <p:ph type="body" sz="quarter" idx="18" hasCustomPrompt="1"/>
          </p:nvPr>
        </p:nvSpPr>
        <p:spPr>
          <a:xfrm>
            <a:off x="1143000" y="4472669"/>
            <a:ext cx="4838700" cy="398567"/>
          </a:xfrm>
          <a:prstGeom prst="rect">
            <a:avLst/>
          </a:prstGeom>
        </p:spPr>
        <p:txBody>
          <a:bodyPr lIns="91440" anchor="ctr">
            <a:noAutofit/>
          </a:bodyPr>
          <a:lstStyle>
            <a:lvl1pPr>
              <a:defRPr sz="2800">
                <a:solidFill>
                  <a:schemeClr val="tx1"/>
                </a:solidFill>
              </a:defRPr>
            </a:lvl1pPr>
          </a:lstStyle>
          <a:p>
            <a:pPr lvl="0"/>
            <a:r>
              <a:rPr lang="en-US" dirty="0"/>
              <a:t>Presenter Name</a:t>
            </a:r>
          </a:p>
        </p:txBody>
      </p:sp>
      <p:sp>
        <p:nvSpPr>
          <p:cNvPr id="9" name="Text Placeholder 15">
            <a:extLst>
              <a:ext uri="{FF2B5EF4-FFF2-40B4-BE49-F238E27FC236}">
                <a16:creationId xmlns:a16="http://schemas.microsoft.com/office/drawing/2014/main" id="{27D5D384-892B-4B44-AD18-0D1707B103EC}"/>
              </a:ext>
            </a:extLst>
          </p:cNvPr>
          <p:cNvSpPr txBox="1">
            <a:spLocks/>
          </p:cNvSpPr>
          <p:nvPr userDrawn="1"/>
        </p:nvSpPr>
        <p:spPr>
          <a:xfrm rot="5400000">
            <a:off x="10637520" y="-1"/>
            <a:ext cx="1554480" cy="1554480"/>
          </a:xfrm>
          <a:prstGeom prst="halfFrame">
            <a:avLst>
              <a:gd name="adj1" fmla="val 20261"/>
              <a:gd name="adj2" fmla="val 20261"/>
            </a:avLst>
          </a:prstGeom>
          <a:solidFill>
            <a:schemeClr val="accent2"/>
          </a:solidFill>
        </p:spPr>
        <p:txBody>
          <a:bodyPr vert="horz" lIns="91440" tIns="45720" rIns="91440" bIns="45720" rtlCol="0">
            <a:normAutofit/>
          </a:bodyPr>
          <a:lstStyle>
            <a:lvl1pPr marL="0" indent="0" algn="l" defTabSz="914400" rtl="0" eaLnBrk="1" latinLnBrk="0" hangingPunct="1">
              <a:lnSpc>
                <a:spcPct val="90000"/>
              </a:lnSpc>
              <a:spcBef>
                <a:spcPts val="600"/>
              </a:spcBef>
              <a:spcAft>
                <a:spcPts val="600"/>
              </a:spcAft>
              <a:buFont typeface="Arial"/>
              <a:buNone/>
              <a:defRPr sz="100" b="1" i="0" kern="1200" cap="all" baseline="0">
                <a:solidFill>
                  <a:schemeClr val="bg2"/>
                </a:solidFill>
                <a:latin typeface="+mn-lt"/>
                <a:ea typeface="Arial Narrow" charset="0"/>
                <a:cs typeface="Arial Narrow" charset="0"/>
              </a:defRPr>
            </a:lvl1pPr>
            <a:lvl2pPr marL="9525" indent="0" algn="l" defTabSz="914400" rtl="0" eaLnBrk="1" latinLnBrk="0" hangingPunct="1">
              <a:lnSpc>
                <a:spcPct val="90000"/>
              </a:lnSpc>
              <a:spcBef>
                <a:spcPts val="600"/>
              </a:spcBef>
              <a:spcAft>
                <a:spcPts val="600"/>
              </a:spcAft>
              <a:buFont typeface="Arial"/>
              <a:buNone/>
              <a:tabLst/>
              <a:defRPr lang="en-US" sz="100" b="0" i="0" kern="1200" baseline="0">
                <a:solidFill>
                  <a:schemeClr val="bg2"/>
                </a:solidFill>
                <a:latin typeface="+mn-lt"/>
                <a:ea typeface="Arial Narrow" charset="0"/>
                <a:cs typeface="Arial Narrow" charset="0"/>
              </a:defRPr>
            </a:lvl2pPr>
            <a:lvl3pPr marL="238125" indent="-238125" algn="l" defTabSz="914400" rtl="0" eaLnBrk="1" latinLnBrk="0" hangingPunct="1">
              <a:lnSpc>
                <a:spcPct val="90000"/>
              </a:lnSpc>
              <a:spcBef>
                <a:spcPts val="600"/>
              </a:spcBef>
              <a:spcAft>
                <a:spcPts val="600"/>
              </a:spcAft>
              <a:buClrTx/>
              <a:buSzPct val="110000"/>
              <a:buFont typeface="Arial"/>
              <a:buChar char="•"/>
              <a:tabLst/>
              <a:defRPr lang="en-US" sz="100" b="0" i="0" kern="1200" baseline="0">
                <a:solidFill>
                  <a:schemeClr val="bg2"/>
                </a:solidFill>
                <a:latin typeface="+mn-lt"/>
                <a:ea typeface="Arial Narrow" charset="0"/>
                <a:cs typeface="Arial Narrow" charset="0"/>
              </a:defRPr>
            </a:lvl3pPr>
            <a:lvl4pPr marL="693738" marR="0" indent="-347663" algn="l" defTabSz="914400" rtl="0" eaLnBrk="1" fontAlgn="auto" latinLnBrk="0" hangingPunct="1">
              <a:lnSpc>
                <a:spcPct val="90000"/>
              </a:lnSpc>
              <a:spcBef>
                <a:spcPts val="500"/>
              </a:spcBef>
              <a:spcAft>
                <a:spcPts val="600"/>
              </a:spcAft>
              <a:buClrTx/>
              <a:buSzPct val="110000"/>
              <a:buFont typeface=".AppleSystemUIFont" charset="-120"/>
              <a:buChar char="–"/>
              <a:tabLst/>
              <a:defRPr lang="en-US" sz="100" b="0" i="0" kern="1200">
                <a:solidFill>
                  <a:schemeClr val="bg2"/>
                </a:solidFill>
                <a:latin typeface="+mn-lt"/>
                <a:ea typeface="Arial Narrow" charset="0"/>
                <a:cs typeface="Arial Narrow" charset="0"/>
              </a:defRPr>
            </a:lvl4pPr>
            <a:lvl5pPr marL="1543050" marR="0" indent="-339725" algn="l" defTabSz="914400" rtl="0" eaLnBrk="1" fontAlgn="auto" latinLnBrk="0" hangingPunct="1">
              <a:lnSpc>
                <a:spcPct val="90000"/>
              </a:lnSpc>
              <a:spcBef>
                <a:spcPts val="600"/>
              </a:spcBef>
              <a:spcAft>
                <a:spcPts val="600"/>
              </a:spcAft>
              <a:buClrTx/>
              <a:buSzPct val="95000"/>
              <a:buFont typeface="Courier New" panose="02070309020205020404" pitchFamily="49" charset="0"/>
              <a:buChar char="o"/>
              <a:tabLst/>
              <a:defRPr lang="en-US" sz="100" b="0" i="0" kern="1200" baseline="0">
                <a:solidFill>
                  <a:schemeClr val="bg2"/>
                </a:solidFill>
                <a:latin typeface="+mn-lt"/>
                <a:ea typeface="Arial Narrow" charset="0"/>
                <a:cs typeface="Arial Narrow" charset="0"/>
              </a:defRPr>
            </a:lvl5pPr>
            <a:lvl6pPr marL="1947863" marR="0" indent="-231775" algn="l" defTabSz="914400" rtl="0" eaLnBrk="1" fontAlgn="auto" latinLnBrk="0" hangingPunct="1">
              <a:lnSpc>
                <a:spcPct val="90000"/>
              </a:lnSpc>
              <a:spcBef>
                <a:spcPts val="600"/>
              </a:spcBef>
              <a:spcAft>
                <a:spcPts val="600"/>
              </a:spcAft>
              <a:buClrTx/>
              <a:buSzPct val="110000"/>
              <a:buFont typeface="Arial" panose="020B0604020202020204" pitchFamily="34" charset="0"/>
              <a:buChar char="•"/>
              <a:tabLst/>
              <a:defRPr sz="1800" b="0" kern="1200" cap="none" baseline="0">
                <a:solidFill>
                  <a:schemeClr val="tx2"/>
                </a:solidFill>
                <a:latin typeface="+mn-lt"/>
                <a:ea typeface="+mn-ea"/>
                <a:cs typeface="+mn-cs"/>
              </a:defRPr>
            </a:lvl6pPr>
            <a:lvl7pPr marL="2290763" indent="-223838" algn="l" defTabSz="914400" rtl="0" eaLnBrk="1" latinLnBrk="0" hangingPunct="1">
              <a:lnSpc>
                <a:spcPct val="90000"/>
              </a:lnSpc>
              <a:spcBef>
                <a:spcPts val="500"/>
              </a:spcBef>
              <a:buFont typeface="System Font Regular"/>
              <a:buChar char="-"/>
              <a:tabLst/>
              <a:defRPr sz="1600" kern="1200">
                <a:solidFill>
                  <a:schemeClr val="tx2"/>
                </a:solidFill>
                <a:latin typeface="+mn-lt"/>
                <a:ea typeface="+mn-ea"/>
                <a:cs typeface="+mn-cs"/>
              </a:defRPr>
            </a:lvl7pPr>
            <a:lvl8pPr marL="3136392"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 | A</a:t>
            </a:r>
            <a:endParaRPr lang="en-US" dirty="0"/>
          </a:p>
        </p:txBody>
      </p:sp>
      <p:sp>
        <p:nvSpPr>
          <p:cNvPr id="12" name="Text Placeholder 15">
            <a:extLst>
              <a:ext uri="{FF2B5EF4-FFF2-40B4-BE49-F238E27FC236}">
                <a16:creationId xmlns:a16="http://schemas.microsoft.com/office/drawing/2014/main" id="{E0A55FB0-8755-2E4E-B80E-7810C553E5AB}"/>
              </a:ext>
            </a:extLst>
          </p:cNvPr>
          <p:cNvSpPr txBox="1">
            <a:spLocks/>
          </p:cNvSpPr>
          <p:nvPr userDrawn="1"/>
        </p:nvSpPr>
        <p:spPr>
          <a:xfrm rot="16200000">
            <a:off x="0" y="5303520"/>
            <a:ext cx="1554480" cy="1554480"/>
          </a:xfrm>
          <a:prstGeom prst="halfFrame">
            <a:avLst>
              <a:gd name="adj1" fmla="val 20261"/>
              <a:gd name="adj2" fmla="val 20261"/>
            </a:avLst>
          </a:prstGeom>
          <a:solidFill>
            <a:schemeClr val="accent2"/>
          </a:solidFill>
        </p:spPr>
        <p:txBody>
          <a:bodyPr vert="horz" lIns="91440" tIns="45720" rIns="91440" bIns="45720" rtlCol="0">
            <a:normAutofit/>
          </a:bodyPr>
          <a:lstStyle>
            <a:lvl1pPr marL="0" indent="0" algn="l" defTabSz="914400" rtl="0" eaLnBrk="1" latinLnBrk="0" hangingPunct="1">
              <a:lnSpc>
                <a:spcPct val="90000"/>
              </a:lnSpc>
              <a:spcBef>
                <a:spcPts val="600"/>
              </a:spcBef>
              <a:spcAft>
                <a:spcPts val="600"/>
              </a:spcAft>
              <a:buFont typeface="Arial"/>
              <a:buNone/>
              <a:defRPr sz="100" b="1" i="0" kern="1200" cap="all" baseline="0">
                <a:solidFill>
                  <a:schemeClr val="bg2"/>
                </a:solidFill>
                <a:latin typeface="+mn-lt"/>
                <a:ea typeface="Arial Narrow" charset="0"/>
                <a:cs typeface="Arial Narrow" charset="0"/>
              </a:defRPr>
            </a:lvl1pPr>
            <a:lvl2pPr marL="9525" indent="0" algn="l" defTabSz="914400" rtl="0" eaLnBrk="1" latinLnBrk="0" hangingPunct="1">
              <a:lnSpc>
                <a:spcPct val="90000"/>
              </a:lnSpc>
              <a:spcBef>
                <a:spcPts val="600"/>
              </a:spcBef>
              <a:spcAft>
                <a:spcPts val="600"/>
              </a:spcAft>
              <a:buFont typeface="Arial"/>
              <a:buNone/>
              <a:tabLst/>
              <a:defRPr lang="en-US" sz="100" b="0" i="0" kern="1200" baseline="0">
                <a:solidFill>
                  <a:schemeClr val="bg2"/>
                </a:solidFill>
                <a:latin typeface="+mn-lt"/>
                <a:ea typeface="Arial Narrow" charset="0"/>
                <a:cs typeface="Arial Narrow" charset="0"/>
              </a:defRPr>
            </a:lvl2pPr>
            <a:lvl3pPr marL="238125" indent="-238125" algn="l" defTabSz="914400" rtl="0" eaLnBrk="1" latinLnBrk="0" hangingPunct="1">
              <a:lnSpc>
                <a:spcPct val="90000"/>
              </a:lnSpc>
              <a:spcBef>
                <a:spcPts val="600"/>
              </a:spcBef>
              <a:spcAft>
                <a:spcPts val="600"/>
              </a:spcAft>
              <a:buClrTx/>
              <a:buSzPct val="110000"/>
              <a:buFont typeface="Arial"/>
              <a:buChar char="•"/>
              <a:tabLst/>
              <a:defRPr lang="en-US" sz="100" b="0" i="0" kern="1200" baseline="0">
                <a:solidFill>
                  <a:schemeClr val="bg2"/>
                </a:solidFill>
                <a:latin typeface="+mn-lt"/>
                <a:ea typeface="Arial Narrow" charset="0"/>
                <a:cs typeface="Arial Narrow" charset="0"/>
              </a:defRPr>
            </a:lvl3pPr>
            <a:lvl4pPr marL="693738" marR="0" indent="-347663" algn="l" defTabSz="914400" rtl="0" eaLnBrk="1" fontAlgn="auto" latinLnBrk="0" hangingPunct="1">
              <a:lnSpc>
                <a:spcPct val="90000"/>
              </a:lnSpc>
              <a:spcBef>
                <a:spcPts val="500"/>
              </a:spcBef>
              <a:spcAft>
                <a:spcPts val="600"/>
              </a:spcAft>
              <a:buClrTx/>
              <a:buSzPct val="110000"/>
              <a:buFont typeface=".AppleSystemUIFont" charset="-120"/>
              <a:buChar char="–"/>
              <a:tabLst/>
              <a:defRPr lang="en-US" sz="100" b="0" i="0" kern="1200">
                <a:solidFill>
                  <a:schemeClr val="bg2"/>
                </a:solidFill>
                <a:latin typeface="+mn-lt"/>
                <a:ea typeface="Arial Narrow" charset="0"/>
                <a:cs typeface="Arial Narrow" charset="0"/>
              </a:defRPr>
            </a:lvl4pPr>
            <a:lvl5pPr marL="1543050" marR="0" indent="-339725" algn="l" defTabSz="914400" rtl="0" eaLnBrk="1" fontAlgn="auto" latinLnBrk="0" hangingPunct="1">
              <a:lnSpc>
                <a:spcPct val="90000"/>
              </a:lnSpc>
              <a:spcBef>
                <a:spcPts val="600"/>
              </a:spcBef>
              <a:spcAft>
                <a:spcPts val="600"/>
              </a:spcAft>
              <a:buClrTx/>
              <a:buSzPct val="95000"/>
              <a:buFont typeface="Courier New" panose="02070309020205020404" pitchFamily="49" charset="0"/>
              <a:buChar char="o"/>
              <a:tabLst/>
              <a:defRPr lang="en-US" sz="100" b="0" i="0" kern="1200" baseline="0">
                <a:solidFill>
                  <a:schemeClr val="bg2"/>
                </a:solidFill>
                <a:latin typeface="+mn-lt"/>
                <a:ea typeface="Arial Narrow" charset="0"/>
                <a:cs typeface="Arial Narrow" charset="0"/>
              </a:defRPr>
            </a:lvl5pPr>
            <a:lvl6pPr marL="1947863" marR="0" indent="-231775" algn="l" defTabSz="914400" rtl="0" eaLnBrk="1" fontAlgn="auto" latinLnBrk="0" hangingPunct="1">
              <a:lnSpc>
                <a:spcPct val="90000"/>
              </a:lnSpc>
              <a:spcBef>
                <a:spcPts val="600"/>
              </a:spcBef>
              <a:spcAft>
                <a:spcPts val="600"/>
              </a:spcAft>
              <a:buClrTx/>
              <a:buSzPct val="110000"/>
              <a:buFont typeface="Arial" panose="020B0604020202020204" pitchFamily="34" charset="0"/>
              <a:buChar char="•"/>
              <a:tabLst/>
              <a:defRPr sz="1800" b="0" kern="1200" cap="none" baseline="0">
                <a:solidFill>
                  <a:schemeClr val="tx2"/>
                </a:solidFill>
                <a:latin typeface="+mn-lt"/>
                <a:ea typeface="+mn-ea"/>
                <a:cs typeface="+mn-cs"/>
              </a:defRPr>
            </a:lvl6pPr>
            <a:lvl7pPr marL="2290763" indent="-223838" algn="l" defTabSz="914400" rtl="0" eaLnBrk="1" latinLnBrk="0" hangingPunct="1">
              <a:lnSpc>
                <a:spcPct val="90000"/>
              </a:lnSpc>
              <a:spcBef>
                <a:spcPts val="500"/>
              </a:spcBef>
              <a:buFont typeface="System Font Regular"/>
              <a:buChar char="-"/>
              <a:tabLst/>
              <a:defRPr sz="1600" kern="1200">
                <a:solidFill>
                  <a:schemeClr val="tx2"/>
                </a:solidFill>
                <a:latin typeface="+mn-lt"/>
                <a:ea typeface="+mn-ea"/>
                <a:cs typeface="+mn-cs"/>
              </a:defRPr>
            </a:lvl7pPr>
            <a:lvl8pPr marL="3136392"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 | A</a:t>
            </a:r>
            <a:endParaRPr lang="en-US" dirty="0"/>
          </a:p>
        </p:txBody>
      </p:sp>
      <p:pic>
        <p:nvPicPr>
          <p:cNvPr id="5" name="Picture 4">
            <a:extLst>
              <a:ext uri="{FF2B5EF4-FFF2-40B4-BE49-F238E27FC236}">
                <a16:creationId xmlns:a16="http://schemas.microsoft.com/office/drawing/2014/main" id="{6D4D1A4F-2C42-4F89-92F0-851BCF1FAE7F}"/>
              </a:ext>
            </a:extLst>
          </p:cNvPr>
          <p:cNvPicPr>
            <a:picLocks noChangeAspect="1"/>
          </p:cNvPicPr>
          <p:nvPr userDrawn="1"/>
        </p:nvPicPr>
        <p:blipFill>
          <a:blip r:embed="rId2"/>
          <a:stretch>
            <a:fillRect/>
          </a:stretch>
        </p:blipFill>
        <p:spPr>
          <a:xfrm>
            <a:off x="1143000" y="539496"/>
            <a:ext cx="4033434" cy="402165"/>
          </a:xfrm>
          <a:prstGeom prst="rect">
            <a:avLst/>
          </a:prstGeom>
        </p:spPr>
      </p:pic>
      <p:sp>
        <p:nvSpPr>
          <p:cNvPr id="10" name="Rectangle 9">
            <a:extLst>
              <a:ext uri="{FF2B5EF4-FFF2-40B4-BE49-F238E27FC236}">
                <a16:creationId xmlns:a16="http://schemas.microsoft.com/office/drawing/2014/main" id="{A45F4A83-393A-4CE0-B1E3-51767F91878B}"/>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0890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_2">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71075" y="1148641"/>
            <a:ext cx="9524999" cy="2095453"/>
          </a:xfrm>
        </p:spPr>
        <p:txBody>
          <a:bodyPr anchor="b" anchorCtr="0">
            <a:noAutofit/>
          </a:bodyPr>
          <a:lstStyle>
            <a:lvl1pPr algn="l">
              <a:defRPr sz="5400">
                <a:solidFill>
                  <a:schemeClr val="bg1"/>
                </a:solidFill>
              </a:defRPr>
            </a:lvl1pPr>
          </a:lstStyle>
          <a:p>
            <a:r>
              <a:rPr lang="en-US" dirty="0"/>
              <a:t>Click to Edit Title</a:t>
            </a:r>
          </a:p>
        </p:txBody>
      </p:sp>
      <p:sp>
        <p:nvSpPr>
          <p:cNvPr id="3" name="Subtitle 2"/>
          <p:cNvSpPr>
            <a:spLocks noGrp="1"/>
          </p:cNvSpPr>
          <p:nvPr>
            <p:ph type="subTitle" idx="1" hasCustomPrompt="1"/>
          </p:nvPr>
        </p:nvSpPr>
        <p:spPr>
          <a:xfrm>
            <a:off x="1171075" y="3914346"/>
            <a:ext cx="4838700" cy="299750"/>
          </a:xfrm>
          <a:prstGeom prst="rect">
            <a:avLst/>
          </a:prstGeom>
        </p:spPr>
        <p:txBody>
          <a:bodyPr lIns="91440" anchor="ctr">
            <a:noAutofit/>
          </a:bodyPr>
          <a:lstStyle>
            <a:lvl1pPr marL="0" indent="0" algn="l">
              <a:buNone/>
              <a:defRPr sz="2000" b="1"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Month 00, 2020</a:t>
            </a:r>
          </a:p>
        </p:txBody>
      </p:sp>
      <p:sp>
        <p:nvSpPr>
          <p:cNvPr id="6" name="Text Placeholder 5">
            <a:extLst>
              <a:ext uri="{FF2B5EF4-FFF2-40B4-BE49-F238E27FC236}">
                <a16:creationId xmlns:a16="http://schemas.microsoft.com/office/drawing/2014/main" id="{AFABAFCE-37DF-C848-A96E-2E4CDBC39FA6}"/>
              </a:ext>
            </a:extLst>
          </p:cNvPr>
          <p:cNvSpPr>
            <a:spLocks noGrp="1"/>
          </p:cNvSpPr>
          <p:nvPr>
            <p:ph type="body" sz="quarter" idx="18" hasCustomPrompt="1"/>
          </p:nvPr>
        </p:nvSpPr>
        <p:spPr>
          <a:xfrm>
            <a:off x="1171075" y="3408284"/>
            <a:ext cx="4838700" cy="398567"/>
          </a:xfrm>
          <a:prstGeom prst="rect">
            <a:avLst/>
          </a:prstGeom>
        </p:spPr>
        <p:txBody>
          <a:bodyPr lIns="91440" anchor="ctr">
            <a:noAutofit/>
          </a:bodyPr>
          <a:lstStyle>
            <a:lvl1pPr>
              <a:defRPr sz="2800">
                <a:solidFill>
                  <a:schemeClr val="bg1"/>
                </a:solidFill>
              </a:defRPr>
            </a:lvl1pPr>
          </a:lstStyle>
          <a:p>
            <a:pPr lvl="0"/>
            <a:r>
              <a:rPr lang="en-US" dirty="0"/>
              <a:t>Presenter Name</a:t>
            </a:r>
          </a:p>
        </p:txBody>
      </p:sp>
      <p:sp>
        <p:nvSpPr>
          <p:cNvPr id="9" name="Text Placeholder 15">
            <a:extLst>
              <a:ext uri="{FF2B5EF4-FFF2-40B4-BE49-F238E27FC236}">
                <a16:creationId xmlns:a16="http://schemas.microsoft.com/office/drawing/2014/main" id="{27D5D384-892B-4B44-AD18-0D1707B103EC}"/>
              </a:ext>
            </a:extLst>
          </p:cNvPr>
          <p:cNvSpPr txBox="1">
            <a:spLocks noChangeAspect="1"/>
          </p:cNvSpPr>
          <p:nvPr userDrawn="1"/>
        </p:nvSpPr>
        <p:spPr>
          <a:xfrm rot="5400000">
            <a:off x="10637520" y="-1"/>
            <a:ext cx="1554480" cy="1554480"/>
          </a:xfrm>
          <a:prstGeom prst="halfFrame">
            <a:avLst>
              <a:gd name="adj1" fmla="val 20261"/>
              <a:gd name="adj2" fmla="val 20261"/>
            </a:avLst>
          </a:prstGeom>
          <a:solidFill>
            <a:schemeClr val="accent2"/>
          </a:solidFill>
        </p:spPr>
        <p:txBody>
          <a:bodyPr vert="horz" lIns="91440" tIns="45720" rIns="91440" bIns="45720" rtlCol="0">
            <a:normAutofit/>
          </a:bodyPr>
          <a:lstStyle>
            <a:lvl1pPr marL="0" indent="0" algn="l" defTabSz="914400" rtl="0" eaLnBrk="1" latinLnBrk="0" hangingPunct="1">
              <a:lnSpc>
                <a:spcPct val="90000"/>
              </a:lnSpc>
              <a:spcBef>
                <a:spcPts val="600"/>
              </a:spcBef>
              <a:spcAft>
                <a:spcPts val="600"/>
              </a:spcAft>
              <a:buFont typeface="Arial"/>
              <a:buNone/>
              <a:defRPr sz="100" b="1" i="0" kern="1200" cap="all" baseline="0">
                <a:solidFill>
                  <a:schemeClr val="bg2"/>
                </a:solidFill>
                <a:latin typeface="+mn-lt"/>
                <a:ea typeface="Arial Narrow" charset="0"/>
                <a:cs typeface="Arial Narrow" charset="0"/>
              </a:defRPr>
            </a:lvl1pPr>
            <a:lvl2pPr marL="9525" indent="0" algn="l" defTabSz="914400" rtl="0" eaLnBrk="1" latinLnBrk="0" hangingPunct="1">
              <a:lnSpc>
                <a:spcPct val="90000"/>
              </a:lnSpc>
              <a:spcBef>
                <a:spcPts val="600"/>
              </a:spcBef>
              <a:spcAft>
                <a:spcPts val="600"/>
              </a:spcAft>
              <a:buFont typeface="Arial"/>
              <a:buNone/>
              <a:tabLst/>
              <a:defRPr lang="en-US" sz="100" b="0" i="0" kern="1200" baseline="0">
                <a:solidFill>
                  <a:schemeClr val="bg2"/>
                </a:solidFill>
                <a:latin typeface="+mn-lt"/>
                <a:ea typeface="Arial Narrow" charset="0"/>
                <a:cs typeface="Arial Narrow" charset="0"/>
              </a:defRPr>
            </a:lvl2pPr>
            <a:lvl3pPr marL="238125" indent="-238125" algn="l" defTabSz="914400" rtl="0" eaLnBrk="1" latinLnBrk="0" hangingPunct="1">
              <a:lnSpc>
                <a:spcPct val="90000"/>
              </a:lnSpc>
              <a:spcBef>
                <a:spcPts val="600"/>
              </a:spcBef>
              <a:spcAft>
                <a:spcPts val="600"/>
              </a:spcAft>
              <a:buClrTx/>
              <a:buSzPct val="110000"/>
              <a:buFont typeface="Arial"/>
              <a:buChar char="•"/>
              <a:tabLst/>
              <a:defRPr lang="en-US" sz="100" b="0" i="0" kern="1200" baseline="0">
                <a:solidFill>
                  <a:schemeClr val="bg2"/>
                </a:solidFill>
                <a:latin typeface="+mn-lt"/>
                <a:ea typeface="Arial Narrow" charset="0"/>
                <a:cs typeface="Arial Narrow" charset="0"/>
              </a:defRPr>
            </a:lvl3pPr>
            <a:lvl4pPr marL="693738" marR="0" indent="-347663" algn="l" defTabSz="914400" rtl="0" eaLnBrk="1" fontAlgn="auto" latinLnBrk="0" hangingPunct="1">
              <a:lnSpc>
                <a:spcPct val="90000"/>
              </a:lnSpc>
              <a:spcBef>
                <a:spcPts val="500"/>
              </a:spcBef>
              <a:spcAft>
                <a:spcPts val="600"/>
              </a:spcAft>
              <a:buClrTx/>
              <a:buSzPct val="110000"/>
              <a:buFont typeface=".AppleSystemUIFont" charset="-120"/>
              <a:buChar char="–"/>
              <a:tabLst/>
              <a:defRPr lang="en-US" sz="100" b="0" i="0" kern="1200">
                <a:solidFill>
                  <a:schemeClr val="bg2"/>
                </a:solidFill>
                <a:latin typeface="+mn-lt"/>
                <a:ea typeface="Arial Narrow" charset="0"/>
                <a:cs typeface="Arial Narrow" charset="0"/>
              </a:defRPr>
            </a:lvl4pPr>
            <a:lvl5pPr marL="1543050" marR="0" indent="-339725" algn="l" defTabSz="914400" rtl="0" eaLnBrk="1" fontAlgn="auto" latinLnBrk="0" hangingPunct="1">
              <a:lnSpc>
                <a:spcPct val="90000"/>
              </a:lnSpc>
              <a:spcBef>
                <a:spcPts val="600"/>
              </a:spcBef>
              <a:spcAft>
                <a:spcPts val="600"/>
              </a:spcAft>
              <a:buClrTx/>
              <a:buSzPct val="95000"/>
              <a:buFont typeface="Courier New" panose="02070309020205020404" pitchFamily="49" charset="0"/>
              <a:buChar char="o"/>
              <a:tabLst/>
              <a:defRPr lang="en-US" sz="100" b="0" i="0" kern="1200" baseline="0">
                <a:solidFill>
                  <a:schemeClr val="bg2"/>
                </a:solidFill>
                <a:latin typeface="+mn-lt"/>
                <a:ea typeface="Arial Narrow" charset="0"/>
                <a:cs typeface="Arial Narrow" charset="0"/>
              </a:defRPr>
            </a:lvl5pPr>
            <a:lvl6pPr marL="1947863" marR="0" indent="-231775" algn="l" defTabSz="914400" rtl="0" eaLnBrk="1" fontAlgn="auto" latinLnBrk="0" hangingPunct="1">
              <a:lnSpc>
                <a:spcPct val="90000"/>
              </a:lnSpc>
              <a:spcBef>
                <a:spcPts val="600"/>
              </a:spcBef>
              <a:spcAft>
                <a:spcPts val="600"/>
              </a:spcAft>
              <a:buClrTx/>
              <a:buSzPct val="110000"/>
              <a:buFont typeface="Arial" panose="020B0604020202020204" pitchFamily="34" charset="0"/>
              <a:buChar char="•"/>
              <a:tabLst/>
              <a:defRPr sz="1800" b="0" kern="1200" cap="none" baseline="0">
                <a:solidFill>
                  <a:schemeClr val="tx2"/>
                </a:solidFill>
                <a:latin typeface="+mn-lt"/>
                <a:ea typeface="+mn-ea"/>
                <a:cs typeface="+mn-cs"/>
              </a:defRPr>
            </a:lvl6pPr>
            <a:lvl7pPr marL="2290763" indent="-223838" algn="l" defTabSz="914400" rtl="0" eaLnBrk="1" latinLnBrk="0" hangingPunct="1">
              <a:lnSpc>
                <a:spcPct val="90000"/>
              </a:lnSpc>
              <a:spcBef>
                <a:spcPts val="500"/>
              </a:spcBef>
              <a:buFont typeface="System Font Regular"/>
              <a:buChar char="-"/>
              <a:tabLst/>
              <a:defRPr sz="1600" kern="1200">
                <a:solidFill>
                  <a:schemeClr val="tx2"/>
                </a:solidFill>
                <a:latin typeface="+mn-lt"/>
                <a:ea typeface="+mn-ea"/>
                <a:cs typeface="+mn-cs"/>
              </a:defRPr>
            </a:lvl7pPr>
            <a:lvl8pPr marL="3136392"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 | A</a:t>
            </a:r>
            <a:endParaRPr lang="en-US" dirty="0"/>
          </a:p>
        </p:txBody>
      </p:sp>
      <p:sp>
        <p:nvSpPr>
          <p:cNvPr id="12" name="Text Placeholder 15">
            <a:extLst>
              <a:ext uri="{FF2B5EF4-FFF2-40B4-BE49-F238E27FC236}">
                <a16:creationId xmlns:a16="http://schemas.microsoft.com/office/drawing/2014/main" id="{E0A55FB0-8755-2E4E-B80E-7810C553E5AB}"/>
              </a:ext>
            </a:extLst>
          </p:cNvPr>
          <p:cNvSpPr txBox="1">
            <a:spLocks noChangeAspect="1"/>
          </p:cNvSpPr>
          <p:nvPr userDrawn="1"/>
        </p:nvSpPr>
        <p:spPr>
          <a:xfrm rot="16200000">
            <a:off x="0" y="5303520"/>
            <a:ext cx="1554480" cy="1554480"/>
          </a:xfrm>
          <a:prstGeom prst="halfFrame">
            <a:avLst>
              <a:gd name="adj1" fmla="val 20261"/>
              <a:gd name="adj2" fmla="val 20261"/>
            </a:avLst>
          </a:prstGeom>
          <a:solidFill>
            <a:schemeClr val="accent2"/>
          </a:solidFill>
        </p:spPr>
        <p:txBody>
          <a:bodyPr vert="horz" lIns="91440" tIns="45720" rIns="91440" bIns="45720" rtlCol="0">
            <a:normAutofit/>
          </a:bodyPr>
          <a:lstStyle>
            <a:lvl1pPr marL="0" indent="0" algn="l" defTabSz="914400" rtl="0" eaLnBrk="1" latinLnBrk="0" hangingPunct="1">
              <a:lnSpc>
                <a:spcPct val="90000"/>
              </a:lnSpc>
              <a:spcBef>
                <a:spcPts val="600"/>
              </a:spcBef>
              <a:spcAft>
                <a:spcPts val="600"/>
              </a:spcAft>
              <a:buFont typeface="Arial"/>
              <a:buNone/>
              <a:defRPr sz="100" b="1" i="0" kern="1200" cap="all" baseline="0">
                <a:solidFill>
                  <a:schemeClr val="bg2"/>
                </a:solidFill>
                <a:latin typeface="+mn-lt"/>
                <a:ea typeface="Arial Narrow" charset="0"/>
                <a:cs typeface="Arial Narrow" charset="0"/>
              </a:defRPr>
            </a:lvl1pPr>
            <a:lvl2pPr marL="9525" indent="0" algn="l" defTabSz="914400" rtl="0" eaLnBrk="1" latinLnBrk="0" hangingPunct="1">
              <a:lnSpc>
                <a:spcPct val="90000"/>
              </a:lnSpc>
              <a:spcBef>
                <a:spcPts val="600"/>
              </a:spcBef>
              <a:spcAft>
                <a:spcPts val="600"/>
              </a:spcAft>
              <a:buFont typeface="Arial"/>
              <a:buNone/>
              <a:tabLst/>
              <a:defRPr lang="en-US" sz="100" b="0" i="0" kern="1200" baseline="0">
                <a:solidFill>
                  <a:schemeClr val="bg2"/>
                </a:solidFill>
                <a:latin typeface="+mn-lt"/>
                <a:ea typeface="Arial Narrow" charset="0"/>
                <a:cs typeface="Arial Narrow" charset="0"/>
              </a:defRPr>
            </a:lvl2pPr>
            <a:lvl3pPr marL="238125" indent="-238125" algn="l" defTabSz="914400" rtl="0" eaLnBrk="1" latinLnBrk="0" hangingPunct="1">
              <a:lnSpc>
                <a:spcPct val="90000"/>
              </a:lnSpc>
              <a:spcBef>
                <a:spcPts val="600"/>
              </a:spcBef>
              <a:spcAft>
                <a:spcPts val="600"/>
              </a:spcAft>
              <a:buClrTx/>
              <a:buSzPct val="110000"/>
              <a:buFont typeface="Arial"/>
              <a:buChar char="•"/>
              <a:tabLst/>
              <a:defRPr lang="en-US" sz="100" b="0" i="0" kern="1200" baseline="0">
                <a:solidFill>
                  <a:schemeClr val="bg2"/>
                </a:solidFill>
                <a:latin typeface="+mn-lt"/>
                <a:ea typeface="Arial Narrow" charset="0"/>
                <a:cs typeface="Arial Narrow" charset="0"/>
              </a:defRPr>
            </a:lvl3pPr>
            <a:lvl4pPr marL="693738" marR="0" indent="-347663" algn="l" defTabSz="914400" rtl="0" eaLnBrk="1" fontAlgn="auto" latinLnBrk="0" hangingPunct="1">
              <a:lnSpc>
                <a:spcPct val="90000"/>
              </a:lnSpc>
              <a:spcBef>
                <a:spcPts val="500"/>
              </a:spcBef>
              <a:spcAft>
                <a:spcPts val="600"/>
              </a:spcAft>
              <a:buClrTx/>
              <a:buSzPct val="110000"/>
              <a:buFont typeface=".AppleSystemUIFont" charset="-120"/>
              <a:buChar char="–"/>
              <a:tabLst/>
              <a:defRPr lang="en-US" sz="100" b="0" i="0" kern="1200">
                <a:solidFill>
                  <a:schemeClr val="bg2"/>
                </a:solidFill>
                <a:latin typeface="+mn-lt"/>
                <a:ea typeface="Arial Narrow" charset="0"/>
                <a:cs typeface="Arial Narrow" charset="0"/>
              </a:defRPr>
            </a:lvl4pPr>
            <a:lvl5pPr marL="1543050" marR="0" indent="-339725" algn="l" defTabSz="914400" rtl="0" eaLnBrk="1" fontAlgn="auto" latinLnBrk="0" hangingPunct="1">
              <a:lnSpc>
                <a:spcPct val="90000"/>
              </a:lnSpc>
              <a:spcBef>
                <a:spcPts val="600"/>
              </a:spcBef>
              <a:spcAft>
                <a:spcPts val="600"/>
              </a:spcAft>
              <a:buClrTx/>
              <a:buSzPct val="95000"/>
              <a:buFont typeface="Courier New" panose="02070309020205020404" pitchFamily="49" charset="0"/>
              <a:buChar char="o"/>
              <a:tabLst/>
              <a:defRPr lang="en-US" sz="100" b="0" i="0" kern="1200" baseline="0">
                <a:solidFill>
                  <a:schemeClr val="bg2"/>
                </a:solidFill>
                <a:latin typeface="+mn-lt"/>
                <a:ea typeface="Arial Narrow" charset="0"/>
                <a:cs typeface="Arial Narrow" charset="0"/>
              </a:defRPr>
            </a:lvl5pPr>
            <a:lvl6pPr marL="1947863" marR="0" indent="-231775" algn="l" defTabSz="914400" rtl="0" eaLnBrk="1" fontAlgn="auto" latinLnBrk="0" hangingPunct="1">
              <a:lnSpc>
                <a:spcPct val="90000"/>
              </a:lnSpc>
              <a:spcBef>
                <a:spcPts val="600"/>
              </a:spcBef>
              <a:spcAft>
                <a:spcPts val="600"/>
              </a:spcAft>
              <a:buClrTx/>
              <a:buSzPct val="110000"/>
              <a:buFont typeface="Arial" panose="020B0604020202020204" pitchFamily="34" charset="0"/>
              <a:buChar char="•"/>
              <a:tabLst/>
              <a:defRPr sz="1800" b="0" kern="1200" cap="none" baseline="0">
                <a:solidFill>
                  <a:schemeClr val="tx2"/>
                </a:solidFill>
                <a:latin typeface="+mn-lt"/>
                <a:ea typeface="+mn-ea"/>
                <a:cs typeface="+mn-cs"/>
              </a:defRPr>
            </a:lvl6pPr>
            <a:lvl7pPr marL="2290763" indent="-223838" algn="l" defTabSz="914400" rtl="0" eaLnBrk="1" latinLnBrk="0" hangingPunct="1">
              <a:lnSpc>
                <a:spcPct val="90000"/>
              </a:lnSpc>
              <a:spcBef>
                <a:spcPts val="500"/>
              </a:spcBef>
              <a:buFont typeface="System Font Regular"/>
              <a:buChar char="-"/>
              <a:tabLst/>
              <a:defRPr sz="1600" kern="1200">
                <a:solidFill>
                  <a:schemeClr val="tx2"/>
                </a:solidFill>
                <a:latin typeface="+mn-lt"/>
                <a:ea typeface="+mn-ea"/>
                <a:cs typeface="+mn-cs"/>
              </a:defRPr>
            </a:lvl7pPr>
            <a:lvl8pPr marL="3136392"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 | A</a:t>
            </a:r>
            <a:endParaRPr lang="en-US" dirty="0"/>
          </a:p>
        </p:txBody>
      </p:sp>
      <p:pic>
        <p:nvPicPr>
          <p:cNvPr id="10" name="Picture 9">
            <a:extLst>
              <a:ext uri="{FF2B5EF4-FFF2-40B4-BE49-F238E27FC236}">
                <a16:creationId xmlns:a16="http://schemas.microsoft.com/office/drawing/2014/main" id="{53FADD1A-52EF-47F8-8479-0D1AADD85D61}"/>
              </a:ext>
            </a:extLst>
          </p:cNvPr>
          <p:cNvPicPr>
            <a:picLocks noChangeAspect="1"/>
          </p:cNvPicPr>
          <p:nvPr userDrawn="1"/>
        </p:nvPicPr>
        <p:blipFill>
          <a:blip r:embed="rId2"/>
          <a:stretch>
            <a:fillRect/>
          </a:stretch>
        </p:blipFill>
        <p:spPr>
          <a:xfrm>
            <a:off x="7315200" y="5715000"/>
            <a:ext cx="3959588" cy="394802"/>
          </a:xfrm>
          <a:prstGeom prst="rect">
            <a:avLst/>
          </a:prstGeom>
        </p:spPr>
      </p:pic>
    </p:spTree>
    <p:extLst>
      <p:ext uri="{BB962C8B-B14F-4D97-AF65-F5344CB8AC3E}">
        <p14:creationId xmlns:p14="http://schemas.microsoft.com/office/powerpoint/2010/main" val="15176981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_Insert_Photo_Image">
    <p:bg>
      <p:bgPr>
        <a:solidFill>
          <a:schemeClr val="tx2"/>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5633B2E5-C80A-4E77-B649-E08B47524356}"/>
              </a:ext>
            </a:extLst>
          </p:cNvPr>
          <p:cNvSpPr>
            <a:spLocks noGrp="1"/>
          </p:cNvSpPr>
          <p:nvPr>
            <p:ph type="pic" sz="quarter" idx="19" hasCustomPrompt="1"/>
          </p:nvPr>
        </p:nvSpPr>
        <p:spPr>
          <a:xfrm>
            <a:off x="8667" y="0"/>
            <a:ext cx="12192000" cy="6858000"/>
          </a:xfrm>
        </p:spPr>
        <p:txBody>
          <a:bodyPr>
            <a:normAutofit/>
          </a:bodyPr>
          <a:lstStyle>
            <a:lvl1pPr marL="0" marR="0" indent="0" algn="l" defTabSz="914400" rtl="0" eaLnBrk="1" fontAlgn="auto" latinLnBrk="0" hangingPunct="1">
              <a:lnSpc>
                <a:spcPct val="100000"/>
              </a:lnSpc>
              <a:spcBef>
                <a:spcPts val="600"/>
              </a:spcBef>
              <a:spcAft>
                <a:spcPts val="600"/>
              </a:spcAft>
              <a:buClrTx/>
              <a:buSzTx/>
              <a:buFont typeface="Arial"/>
              <a:buNone/>
              <a:tabLst/>
              <a:defRPr sz="2400">
                <a:solidFill>
                  <a:schemeClr val="accent2"/>
                </a:solidFill>
                <a:latin typeface="+mj-lt"/>
              </a:defRPr>
            </a:lvl1pPr>
          </a:lstStyle>
          <a:p>
            <a:pPr marL="0" marR="0" lvl="0" indent="0" algn="l" defTabSz="914400" rtl="0" eaLnBrk="1" fontAlgn="auto" latinLnBrk="0" hangingPunct="1">
              <a:lnSpc>
                <a:spcPct val="100000"/>
              </a:lnSpc>
              <a:spcBef>
                <a:spcPts val="600"/>
              </a:spcBef>
              <a:spcAft>
                <a:spcPts val="600"/>
              </a:spcAft>
              <a:buClrTx/>
              <a:buSzTx/>
              <a:buFont typeface="Arial"/>
              <a:buNone/>
              <a:tabLst/>
              <a:defRPr/>
            </a:pPr>
            <a:r>
              <a:rPr lang="en-US" dirty="0"/>
              <a:t>To add background image, click on the icon &amp; choose image from the “Images for PPT Cover Slides” gallery at FJ: Images. Once image is inserted, click Picture Format in tools ribbon and scroll down to send image to the back. </a:t>
            </a:r>
            <a:r>
              <a:rPr kumimoji="0" lang="en-US" altLang="en-US" sz="2400" b="1" i="0" u="none" strike="noStrike" cap="none" normalizeH="0" baseline="0" dirty="0">
                <a:ln>
                  <a:noFill/>
                </a:ln>
                <a:solidFill>
                  <a:schemeClr val="accent2"/>
                </a:solidFill>
                <a:effectLst/>
                <a:latin typeface="Arial" panose="020B0604020202020204" pitchFamily="34" charset="0"/>
                <a:cs typeface="Arial" panose="020B0604020202020204" pitchFamily="34" charset="0"/>
              </a:rPr>
              <a:t>When new slide is inserted from master, copy and paste Logo and copyright from previous slide. Logo and copyright should appear in correct field. </a:t>
            </a:r>
            <a:endParaRPr kumimoji="0" lang="en-US" altLang="en-US" sz="2400" b="1" i="0" u="none" strike="noStrike" cap="none" normalizeH="0" baseline="0" dirty="0">
              <a:ln>
                <a:noFill/>
              </a:ln>
              <a:solidFill>
                <a:schemeClr val="accent2"/>
              </a:solidFill>
              <a:effectLst/>
              <a:latin typeface="Arial" panose="020B0604020202020204" pitchFamily="34" charset="0"/>
            </a:endParaRPr>
          </a:p>
          <a:p>
            <a:pPr marL="0" marR="0" lvl="0" indent="0" algn="l" defTabSz="914400" rtl="0" eaLnBrk="1" fontAlgn="auto" latinLnBrk="0" hangingPunct="1">
              <a:lnSpc>
                <a:spcPct val="100000"/>
              </a:lnSpc>
              <a:spcBef>
                <a:spcPts val="600"/>
              </a:spcBef>
              <a:spcAft>
                <a:spcPts val="600"/>
              </a:spcAft>
              <a:buClrTx/>
              <a:buSzTx/>
              <a:buFont typeface="Arial"/>
              <a:buNone/>
              <a:tabLst/>
              <a:defRPr/>
            </a:pPr>
            <a:r>
              <a:rPr lang="en-US" dirty="0"/>
              <a:t> </a:t>
            </a:r>
            <a:r>
              <a:rPr kumimoji="0" lang="en-US" altLang="en-US" sz="2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When New Slide is inserted from Master, copy and paste Logo and copyright from previous slide. Logo and copyright should appear in correct field. </a:t>
            </a:r>
            <a:endParaRPr kumimoji="0" lang="en-US" altLang="en-US" sz="4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1" fontAlgn="auto" latinLnBrk="0" hangingPunct="1">
              <a:lnSpc>
                <a:spcPct val="100000"/>
              </a:lnSpc>
              <a:spcBef>
                <a:spcPts val="600"/>
              </a:spcBef>
              <a:spcAft>
                <a:spcPts val="600"/>
              </a:spcAft>
              <a:buClrTx/>
              <a:buSzTx/>
              <a:buFont typeface="Arial"/>
              <a:buNone/>
              <a:tabLst/>
              <a:defRPr/>
            </a:pPr>
            <a:endParaRPr lang="en-US" dirty="0"/>
          </a:p>
        </p:txBody>
      </p:sp>
      <p:sp>
        <p:nvSpPr>
          <p:cNvPr id="2" name="Title 1"/>
          <p:cNvSpPr>
            <a:spLocks noGrp="1"/>
          </p:cNvSpPr>
          <p:nvPr>
            <p:ph type="ctrTitle" hasCustomPrompt="1"/>
          </p:nvPr>
        </p:nvSpPr>
        <p:spPr>
          <a:xfrm>
            <a:off x="457201" y="1139975"/>
            <a:ext cx="10238874" cy="2095453"/>
          </a:xfrm>
        </p:spPr>
        <p:txBody>
          <a:bodyPr anchor="b" anchorCtr="0">
            <a:noAutofit/>
          </a:bodyPr>
          <a:lstStyle>
            <a:lvl1pPr algn="l">
              <a:defRPr sz="5400">
                <a:solidFill>
                  <a:schemeClr val="bg1"/>
                </a:solidFill>
              </a:defRPr>
            </a:lvl1pPr>
          </a:lstStyle>
          <a:p>
            <a:r>
              <a:rPr lang="en-US" dirty="0"/>
              <a:t>Click to Edit Title</a:t>
            </a:r>
          </a:p>
        </p:txBody>
      </p:sp>
      <p:sp>
        <p:nvSpPr>
          <p:cNvPr id="3" name="Subtitle 2"/>
          <p:cNvSpPr>
            <a:spLocks noGrp="1"/>
          </p:cNvSpPr>
          <p:nvPr>
            <p:ph type="subTitle" idx="1" hasCustomPrompt="1"/>
          </p:nvPr>
        </p:nvSpPr>
        <p:spPr>
          <a:xfrm>
            <a:off x="457201" y="3891232"/>
            <a:ext cx="5201349" cy="299750"/>
          </a:xfrm>
          <a:prstGeom prst="rect">
            <a:avLst/>
          </a:prstGeom>
        </p:spPr>
        <p:txBody>
          <a:bodyPr lIns="91440">
            <a:noAutofit/>
          </a:bodyPr>
          <a:lstStyle>
            <a:lvl1pPr marL="0" indent="0" algn="l">
              <a:buNone/>
              <a:defRPr sz="2000" b="1"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Month 00, 2020</a:t>
            </a:r>
          </a:p>
        </p:txBody>
      </p:sp>
      <p:sp>
        <p:nvSpPr>
          <p:cNvPr id="6" name="Text Placeholder 5">
            <a:extLst>
              <a:ext uri="{FF2B5EF4-FFF2-40B4-BE49-F238E27FC236}">
                <a16:creationId xmlns:a16="http://schemas.microsoft.com/office/drawing/2014/main" id="{AFABAFCE-37DF-C848-A96E-2E4CDBC39FA6}"/>
              </a:ext>
            </a:extLst>
          </p:cNvPr>
          <p:cNvSpPr>
            <a:spLocks noGrp="1"/>
          </p:cNvSpPr>
          <p:nvPr>
            <p:ph type="body" sz="quarter" idx="18" hasCustomPrompt="1"/>
          </p:nvPr>
        </p:nvSpPr>
        <p:spPr>
          <a:xfrm>
            <a:off x="457201" y="3385170"/>
            <a:ext cx="5714999" cy="398567"/>
          </a:xfrm>
          <a:prstGeom prst="rect">
            <a:avLst/>
          </a:prstGeom>
        </p:spPr>
        <p:txBody>
          <a:bodyPr lIns="91440">
            <a:noAutofit/>
          </a:bodyPr>
          <a:lstStyle>
            <a:lvl1pPr>
              <a:defRPr sz="2800">
                <a:solidFill>
                  <a:schemeClr val="bg1"/>
                </a:solidFill>
              </a:defRPr>
            </a:lvl1pPr>
          </a:lstStyle>
          <a:p>
            <a:pPr lvl="0"/>
            <a:r>
              <a:rPr lang="en-US" dirty="0"/>
              <a:t>Presenter Name</a:t>
            </a:r>
          </a:p>
        </p:txBody>
      </p:sp>
    </p:spTree>
    <p:extLst>
      <p:ext uri="{BB962C8B-B14F-4D97-AF65-F5344CB8AC3E}">
        <p14:creationId xmlns:p14="http://schemas.microsoft.com/office/powerpoint/2010/main" val="3068093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Slide_Navy">
    <p:bg>
      <p:bgRef idx="1001">
        <a:schemeClr val="bg2"/>
      </p:bgRef>
    </p:bg>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1428750" y="2397405"/>
            <a:ext cx="9334499" cy="1754326"/>
          </a:xfrm>
        </p:spPr>
        <p:txBody>
          <a:bodyPr>
            <a:spAutoFit/>
          </a:bodyPr>
          <a:lstStyle>
            <a:lvl1pPr algn="ctr">
              <a:lnSpc>
                <a:spcPct val="100000"/>
              </a:lnSpc>
              <a:defRPr sz="5400" cap="none" baseline="0">
                <a:solidFill>
                  <a:schemeClr val="tx1"/>
                </a:solidFill>
              </a:defRPr>
            </a:lvl1pPr>
          </a:lstStyle>
          <a:p>
            <a:r>
              <a:rPr lang="en-US" dirty="0"/>
              <a:t>Lorem ipsum </a:t>
            </a:r>
            <a:r>
              <a:rPr lang="en-US" dirty="0" err="1"/>
              <a:t>aenean</a:t>
            </a:r>
            <a:r>
              <a:rPr lang="en-US" dirty="0"/>
              <a:t> pharetra magna ac </a:t>
            </a:r>
            <a:r>
              <a:rPr lang="en-US" dirty="0" err="1"/>
              <a:t>placerat</a:t>
            </a:r>
            <a:r>
              <a:rPr lang="en-US" dirty="0"/>
              <a:t> </a:t>
            </a:r>
          </a:p>
        </p:txBody>
      </p:sp>
      <p:sp>
        <p:nvSpPr>
          <p:cNvPr id="6" name="Text Placeholder 15">
            <a:extLst>
              <a:ext uri="{FF2B5EF4-FFF2-40B4-BE49-F238E27FC236}">
                <a16:creationId xmlns:a16="http://schemas.microsoft.com/office/drawing/2014/main" id="{32FF7507-BC06-A64B-B9A7-420F671727BC}"/>
              </a:ext>
            </a:extLst>
          </p:cNvPr>
          <p:cNvSpPr txBox="1">
            <a:spLocks/>
          </p:cNvSpPr>
          <p:nvPr userDrawn="1"/>
        </p:nvSpPr>
        <p:spPr>
          <a:xfrm rot="5400000">
            <a:off x="10637520" y="-1"/>
            <a:ext cx="1554480" cy="1554480"/>
          </a:xfrm>
          <a:prstGeom prst="halfFrame">
            <a:avLst>
              <a:gd name="adj1" fmla="val 20261"/>
              <a:gd name="adj2" fmla="val 20261"/>
            </a:avLst>
          </a:prstGeom>
          <a:solidFill>
            <a:schemeClr val="accent2"/>
          </a:solidFill>
        </p:spPr>
        <p:txBody>
          <a:bodyPr vert="horz" lIns="91440" tIns="45720" rIns="91440" bIns="45720" rtlCol="0">
            <a:normAutofit/>
          </a:bodyPr>
          <a:lstStyle>
            <a:lvl1pPr marL="0" indent="0" algn="l" defTabSz="914400" rtl="0" eaLnBrk="1" latinLnBrk="0" hangingPunct="1">
              <a:lnSpc>
                <a:spcPct val="90000"/>
              </a:lnSpc>
              <a:spcBef>
                <a:spcPts val="600"/>
              </a:spcBef>
              <a:spcAft>
                <a:spcPts val="600"/>
              </a:spcAft>
              <a:buFont typeface="Arial"/>
              <a:buNone/>
              <a:defRPr sz="100" b="1" i="0" kern="1200" cap="all" baseline="0">
                <a:solidFill>
                  <a:schemeClr val="bg2"/>
                </a:solidFill>
                <a:latin typeface="+mn-lt"/>
                <a:ea typeface="Arial Narrow" charset="0"/>
                <a:cs typeface="Arial Narrow" charset="0"/>
              </a:defRPr>
            </a:lvl1pPr>
            <a:lvl2pPr marL="9525" indent="0" algn="l" defTabSz="914400" rtl="0" eaLnBrk="1" latinLnBrk="0" hangingPunct="1">
              <a:lnSpc>
                <a:spcPct val="90000"/>
              </a:lnSpc>
              <a:spcBef>
                <a:spcPts val="600"/>
              </a:spcBef>
              <a:spcAft>
                <a:spcPts val="600"/>
              </a:spcAft>
              <a:buFont typeface="Arial"/>
              <a:buNone/>
              <a:tabLst/>
              <a:defRPr lang="en-US" sz="100" b="0" i="0" kern="1200" baseline="0">
                <a:solidFill>
                  <a:schemeClr val="bg2"/>
                </a:solidFill>
                <a:latin typeface="+mn-lt"/>
                <a:ea typeface="Arial Narrow" charset="0"/>
                <a:cs typeface="Arial Narrow" charset="0"/>
              </a:defRPr>
            </a:lvl2pPr>
            <a:lvl3pPr marL="238125" indent="-238125" algn="l" defTabSz="914400" rtl="0" eaLnBrk="1" latinLnBrk="0" hangingPunct="1">
              <a:lnSpc>
                <a:spcPct val="90000"/>
              </a:lnSpc>
              <a:spcBef>
                <a:spcPts val="600"/>
              </a:spcBef>
              <a:spcAft>
                <a:spcPts val="600"/>
              </a:spcAft>
              <a:buClrTx/>
              <a:buSzPct val="110000"/>
              <a:buFont typeface="Arial"/>
              <a:buChar char="•"/>
              <a:tabLst/>
              <a:defRPr lang="en-US" sz="100" b="0" i="0" kern="1200" baseline="0">
                <a:solidFill>
                  <a:schemeClr val="bg2"/>
                </a:solidFill>
                <a:latin typeface="+mn-lt"/>
                <a:ea typeface="Arial Narrow" charset="0"/>
                <a:cs typeface="Arial Narrow" charset="0"/>
              </a:defRPr>
            </a:lvl3pPr>
            <a:lvl4pPr marL="693738" marR="0" indent="-347663" algn="l" defTabSz="914400" rtl="0" eaLnBrk="1" fontAlgn="auto" latinLnBrk="0" hangingPunct="1">
              <a:lnSpc>
                <a:spcPct val="90000"/>
              </a:lnSpc>
              <a:spcBef>
                <a:spcPts val="500"/>
              </a:spcBef>
              <a:spcAft>
                <a:spcPts val="600"/>
              </a:spcAft>
              <a:buClrTx/>
              <a:buSzPct val="110000"/>
              <a:buFont typeface=".AppleSystemUIFont" charset="-120"/>
              <a:buChar char="–"/>
              <a:tabLst/>
              <a:defRPr lang="en-US" sz="100" b="0" i="0" kern="1200">
                <a:solidFill>
                  <a:schemeClr val="bg2"/>
                </a:solidFill>
                <a:latin typeface="+mn-lt"/>
                <a:ea typeface="Arial Narrow" charset="0"/>
                <a:cs typeface="Arial Narrow" charset="0"/>
              </a:defRPr>
            </a:lvl4pPr>
            <a:lvl5pPr marL="1543050" marR="0" indent="-339725" algn="l" defTabSz="914400" rtl="0" eaLnBrk="1" fontAlgn="auto" latinLnBrk="0" hangingPunct="1">
              <a:lnSpc>
                <a:spcPct val="90000"/>
              </a:lnSpc>
              <a:spcBef>
                <a:spcPts val="600"/>
              </a:spcBef>
              <a:spcAft>
                <a:spcPts val="600"/>
              </a:spcAft>
              <a:buClrTx/>
              <a:buSzPct val="95000"/>
              <a:buFont typeface="Courier New" panose="02070309020205020404" pitchFamily="49" charset="0"/>
              <a:buChar char="o"/>
              <a:tabLst/>
              <a:defRPr lang="en-US" sz="100" b="0" i="0" kern="1200" baseline="0">
                <a:solidFill>
                  <a:schemeClr val="bg2"/>
                </a:solidFill>
                <a:latin typeface="+mn-lt"/>
                <a:ea typeface="Arial Narrow" charset="0"/>
                <a:cs typeface="Arial Narrow" charset="0"/>
              </a:defRPr>
            </a:lvl5pPr>
            <a:lvl6pPr marL="1947863" marR="0" indent="-231775" algn="l" defTabSz="914400" rtl="0" eaLnBrk="1" fontAlgn="auto" latinLnBrk="0" hangingPunct="1">
              <a:lnSpc>
                <a:spcPct val="90000"/>
              </a:lnSpc>
              <a:spcBef>
                <a:spcPts val="600"/>
              </a:spcBef>
              <a:spcAft>
                <a:spcPts val="600"/>
              </a:spcAft>
              <a:buClrTx/>
              <a:buSzPct val="110000"/>
              <a:buFont typeface="Arial" panose="020B0604020202020204" pitchFamily="34" charset="0"/>
              <a:buChar char="•"/>
              <a:tabLst/>
              <a:defRPr sz="1800" b="0" kern="1200" cap="none" baseline="0">
                <a:solidFill>
                  <a:schemeClr val="tx2"/>
                </a:solidFill>
                <a:latin typeface="+mn-lt"/>
                <a:ea typeface="+mn-ea"/>
                <a:cs typeface="+mn-cs"/>
              </a:defRPr>
            </a:lvl6pPr>
            <a:lvl7pPr marL="2290763" indent="-223838" algn="l" defTabSz="914400" rtl="0" eaLnBrk="1" latinLnBrk="0" hangingPunct="1">
              <a:lnSpc>
                <a:spcPct val="90000"/>
              </a:lnSpc>
              <a:spcBef>
                <a:spcPts val="500"/>
              </a:spcBef>
              <a:buFont typeface="System Font Regular"/>
              <a:buChar char="-"/>
              <a:tabLst/>
              <a:defRPr sz="1600" kern="1200">
                <a:solidFill>
                  <a:schemeClr val="tx2"/>
                </a:solidFill>
                <a:latin typeface="+mn-lt"/>
                <a:ea typeface="+mn-ea"/>
                <a:cs typeface="+mn-cs"/>
              </a:defRPr>
            </a:lvl7pPr>
            <a:lvl8pPr marL="3136392"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 | A</a:t>
            </a:r>
            <a:endParaRPr lang="en-US" dirty="0"/>
          </a:p>
        </p:txBody>
      </p:sp>
      <p:sp>
        <p:nvSpPr>
          <p:cNvPr id="7" name="Text Placeholder 15">
            <a:extLst>
              <a:ext uri="{FF2B5EF4-FFF2-40B4-BE49-F238E27FC236}">
                <a16:creationId xmlns:a16="http://schemas.microsoft.com/office/drawing/2014/main" id="{CC65FDC9-DF37-D74D-B95E-DCEF03AB5D09}"/>
              </a:ext>
            </a:extLst>
          </p:cNvPr>
          <p:cNvSpPr txBox="1">
            <a:spLocks/>
          </p:cNvSpPr>
          <p:nvPr userDrawn="1"/>
        </p:nvSpPr>
        <p:spPr>
          <a:xfrm rot="16200000">
            <a:off x="0" y="5303520"/>
            <a:ext cx="1554480" cy="1554480"/>
          </a:xfrm>
          <a:prstGeom prst="halfFrame">
            <a:avLst>
              <a:gd name="adj1" fmla="val 20261"/>
              <a:gd name="adj2" fmla="val 20261"/>
            </a:avLst>
          </a:prstGeom>
          <a:solidFill>
            <a:schemeClr val="accent2"/>
          </a:solidFill>
        </p:spPr>
        <p:txBody>
          <a:bodyPr vert="horz" lIns="91440" tIns="45720" rIns="91440" bIns="45720" rtlCol="0">
            <a:normAutofit/>
          </a:bodyPr>
          <a:lstStyle>
            <a:lvl1pPr marL="0" indent="0" algn="l" defTabSz="914400" rtl="0" eaLnBrk="1" latinLnBrk="0" hangingPunct="1">
              <a:lnSpc>
                <a:spcPct val="90000"/>
              </a:lnSpc>
              <a:spcBef>
                <a:spcPts val="600"/>
              </a:spcBef>
              <a:spcAft>
                <a:spcPts val="600"/>
              </a:spcAft>
              <a:buFont typeface="Arial"/>
              <a:buNone/>
              <a:defRPr sz="100" b="1" i="0" kern="1200" cap="all" baseline="0">
                <a:solidFill>
                  <a:schemeClr val="bg2"/>
                </a:solidFill>
                <a:latin typeface="+mn-lt"/>
                <a:ea typeface="Arial Narrow" charset="0"/>
                <a:cs typeface="Arial Narrow" charset="0"/>
              </a:defRPr>
            </a:lvl1pPr>
            <a:lvl2pPr marL="9525" indent="0" algn="l" defTabSz="914400" rtl="0" eaLnBrk="1" latinLnBrk="0" hangingPunct="1">
              <a:lnSpc>
                <a:spcPct val="90000"/>
              </a:lnSpc>
              <a:spcBef>
                <a:spcPts val="600"/>
              </a:spcBef>
              <a:spcAft>
                <a:spcPts val="600"/>
              </a:spcAft>
              <a:buFont typeface="Arial"/>
              <a:buNone/>
              <a:tabLst/>
              <a:defRPr lang="en-US" sz="100" b="0" i="0" kern="1200" baseline="0">
                <a:solidFill>
                  <a:schemeClr val="bg2"/>
                </a:solidFill>
                <a:latin typeface="+mn-lt"/>
                <a:ea typeface="Arial Narrow" charset="0"/>
                <a:cs typeface="Arial Narrow" charset="0"/>
              </a:defRPr>
            </a:lvl2pPr>
            <a:lvl3pPr marL="238125" indent="-238125" algn="l" defTabSz="914400" rtl="0" eaLnBrk="1" latinLnBrk="0" hangingPunct="1">
              <a:lnSpc>
                <a:spcPct val="90000"/>
              </a:lnSpc>
              <a:spcBef>
                <a:spcPts val="600"/>
              </a:spcBef>
              <a:spcAft>
                <a:spcPts val="600"/>
              </a:spcAft>
              <a:buClrTx/>
              <a:buSzPct val="110000"/>
              <a:buFont typeface="Arial"/>
              <a:buChar char="•"/>
              <a:tabLst/>
              <a:defRPr lang="en-US" sz="100" b="0" i="0" kern="1200" baseline="0">
                <a:solidFill>
                  <a:schemeClr val="bg2"/>
                </a:solidFill>
                <a:latin typeface="+mn-lt"/>
                <a:ea typeface="Arial Narrow" charset="0"/>
                <a:cs typeface="Arial Narrow" charset="0"/>
              </a:defRPr>
            </a:lvl3pPr>
            <a:lvl4pPr marL="693738" marR="0" indent="-347663" algn="l" defTabSz="914400" rtl="0" eaLnBrk="1" fontAlgn="auto" latinLnBrk="0" hangingPunct="1">
              <a:lnSpc>
                <a:spcPct val="90000"/>
              </a:lnSpc>
              <a:spcBef>
                <a:spcPts val="500"/>
              </a:spcBef>
              <a:spcAft>
                <a:spcPts val="600"/>
              </a:spcAft>
              <a:buClrTx/>
              <a:buSzPct val="110000"/>
              <a:buFont typeface=".AppleSystemUIFont" charset="-120"/>
              <a:buChar char="–"/>
              <a:tabLst/>
              <a:defRPr lang="en-US" sz="100" b="0" i="0" kern="1200">
                <a:solidFill>
                  <a:schemeClr val="bg2"/>
                </a:solidFill>
                <a:latin typeface="+mn-lt"/>
                <a:ea typeface="Arial Narrow" charset="0"/>
                <a:cs typeface="Arial Narrow" charset="0"/>
              </a:defRPr>
            </a:lvl4pPr>
            <a:lvl5pPr marL="1543050" marR="0" indent="-339725" algn="l" defTabSz="914400" rtl="0" eaLnBrk="1" fontAlgn="auto" latinLnBrk="0" hangingPunct="1">
              <a:lnSpc>
                <a:spcPct val="90000"/>
              </a:lnSpc>
              <a:spcBef>
                <a:spcPts val="600"/>
              </a:spcBef>
              <a:spcAft>
                <a:spcPts val="600"/>
              </a:spcAft>
              <a:buClrTx/>
              <a:buSzPct val="95000"/>
              <a:buFont typeface="Courier New" panose="02070309020205020404" pitchFamily="49" charset="0"/>
              <a:buChar char="o"/>
              <a:tabLst/>
              <a:defRPr lang="en-US" sz="100" b="0" i="0" kern="1200" baseline="0">
                <a:solidFill>
                  <a:schemeClr val="bg2"/>
                </a:solidFill>
                <a:latin typeface="+mn-lt"/>
                <a:ea typeface="Arial Narrow" charset="0"/>
                <a:cs typeface="Arial Narrow" charset="0"/>
              </a:defRPr>
            </a:lvl5pPr>
            <a:lvl6pPr marL="1947863" marR="0" indent="-231775" algn="l" defTabSz="914400" rtl="0" eaLnBrk="1" fontAlgn="auto" latinLnBrk="0" hangingPunct="1">
              <a:lnSpc>
                <a:spcPct val="90000"/>
              </a:lnSpc>
              <a:spcBef>
                <a:spcPts val="600"/>
              </a:spcBef>
              <a:spcAft>
                <a:spcPts val="600"/>
              </a:spcAft>
              <a:buClrTx/>
              <a:buSzPct val="110000"/>
              <a:buFont typeface="Arial" panose="020B0604020202020204" pitchFamily="34" charset="0"/>
              <a:buChar char="•"/>
              <a:tabLst/>
              <a:defRPr sz="1800" b="0" kern="1200" cap="none" baseline="0">
                <a:solidFill>
                  <a:schemeClr val="tx2"/>
                </a:solidFill>
                <a:latin typeface="+mn-lt"/>
                <a:ea typeface="+mn-ea"/>
                <a:cs typeface="+mn-cs"/>
              </a:defRPr>
            </a:lvl6pPr>
            <a:lvl7pPr marL="2290763" indent="-223838" algn="l" defTabSz="914400" rtl="0" eaLnBrk="1" latinLnBrk="0" hangingPunct="1">
              <a:lnSpc>
                <a:spcPct val="90000"/>
              </a:lnSpc>
              <a:spcBef>
                <a:spcPts val="500"/>
              </a:spcBef>
              <a:buFont typeface="System Font Regular"/>
              <a:buChar char="-"/>
              <a:tabLst/>
              <a:defRPr sz="1600" kern="1200">
                <a:solidFill>
                  <a:schemeClr val="tx2"/>
                </a:solidFill>
                <a:latin typeface="+mn-lt"/>
                <a:ea typeface="+mn-ea"/>
                <a:cs typeface="+mn-cs"/>
              </a:defRPr>
            </a:lvl7pPr>
            <a:lvl8pPr marL="3136392"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 | A</a:t>
            </a:r>
            <a:endParaRPr lang="en-US" dirty="0"/>
          </a:p>
        </p:txBody>
      </p:sp>
      <p:pic>
        <p:nvPicPr>
          <p:cNvPr id="14" name="Picture 13">
            <a:extLst>
              <a:ext uri="{FF2B5EF4-FFF2-40B4-BE49-F238E27FC236}">
                <a16:creationId xmlns:a16="http://schemas.microsoft.com/office/drawing/2014/main" id="{B96A65E7-1949-48B7-B325-BBA635E86B77}"/>
              </a:ext>
            </a:extLst>
          </p:cNvPr>
          <p:cNvPicPr>
            <a:picLocks/>
          </p:cNvPicPr>
          <p:nvPr userDrawn="1"/>
        </p:nvPicPr>
        <p:blipFill>
          <a:blip r:embed="rId2"/>
          <a:stretch>
            <a:fillRect/>
          </a:stretch>
        </p:blipFill>
        <p:spPr>
          <a:xfrm>
            <a:off x="498390" y="391163"/>
            <a:ext cx="557700" cy="154923"/>
          </a:xfrm>
          <a:prstGeom prst="rect">
            <a:avLst/>
          </a:prstGeom>
        </p:spPr>
      </p:pic>
      <p:sp>
        <p:nvSpPr>
          <p:cNvPr id="15" name="Slide Number Placeholder 1">
            <a:extLst>
              <a:ext uri="{FF2B5EF4-FFF2-40B4-BE49-F238E27FC236}">
                <a16:creationId xmlns:a16="http://schemas.microsoft.com/office/drawing/2014/main" id="{D97154B2-6CF0-452F-924D-5819D4D42F2D}"/>
              </a:ext>
            </a:extLst>
          </p:cNvPr>
          <p:cNvSpPr>
            <a:spLocks noGrp="1"/>
          </p:cNvSpPr>
          <p:nvPr>
            <p:ph type="sldNum" sz="quarter" idx="11"/>
          </p:nvPr>
        </p:nvSpPr>
        <p:spPr>
          <a:xfrm>
            <a:off x="10934700" y="6487280"/>
            <a:ext cx="800100" cy="251853"/>
          </a:xfrm>
        </p:spPr>
        <p:txBody>
          <a:bodyPr/>
          <a:lstStyle>
            <a:lvl1pPr>
              <a:defRPr>
                <a:solidFill>
                  <a:schemeClr val="tx1"/>
                </a:solidFill>
              </a:defRPr>
            </a:lvl1pPr>
          </a:lstStyle>
          <a:p>
            <a:fld id="{2F2F552B-1952-B44E-8CAB-5705F0ACD2E2}" type="slidenum">
              <a:rPr lang="uk-UA" smtClean="0"/>
              <a:pPr/>
              <a:t>‹#›</a:t>
            </a:fld>
            <a:endParaRPr lang="uk-UA" dirty="0"/>
          </a:p>
        </p:txBody>
      </p:sp>
      <p:sp>
        <p:nvSpPr>
          <p:cNvPr id="3" name="Rectangle 2">
            <a:extLst>
              <a:ext uri="{FF2B5EF4-FFF2-40B4-BE49-F238E27FC236}">
                <a16:creationId xmlns:a16="http://schemas.microsoft.com/office/drawing/2014/main" id="{FFD1670C-0F4F-4CA8-BDB5-A02F2E9D06DC}"/>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3735125"/>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Divider Slide 3">
    <p:bg>
      <p:bgRef idx="1001">
        <a:schemeClr val="bg2"/>
      </p:bgRef>
    </p:bg>
    <p:spTree>
      <p:nvGrpSpPr>
        <p:cNvPr id="1" name=""/>
        <p:cNvGrpSpPr/>
        <p:nvPr/>
      </p:nvGrpSpPr>
      <p:grpSpPr>
        <a:xfrm>
          <a:off x="0" y="0"/>
          <a:ext cx="0" cy="0"/>
          <a:chOff x="0" y="0"/>
          <a:chExt cx="0" cy="0"/>
        </a:xfrm>
      </p:grpSpPr>
      <p:sp>
        <p:nvSpPr>
          <p:cNvPr id="7" name="Title 8"/>
          <p:cNvSpPr>
            <a:spLocks noGrp="1"/>
          </p:cNvSpPr>
          <p:nvPr>
            <p:ph type="title" hasCustomPrompt="1"/>
          </p:nvPr>
        </p:nvSpPr>
        <p:spPr>
          <a:xfrm>
            <a:off x="457200" y="2046425"/>
            <a:ext cx="9334500" cy="1382576"/>
          </a:xfrm>
        </p:spPr>
        <p:txBody>
          <a:bodyPr/>
          <a:lstStyle>
            <a:lvl1pPr algn="l">
              <a:lnSpc>
                <a:spcPct val="100000"/>
              </a:lnSpc>
              <a:defRPr sz="5400" cap="none" baseline="0">
                <a:solidFill>
                  <a:schemeClr val="tx1"/>
                </a:solidFill>
              </a:defRPr>
            </a:lvl1pPr>
          </a:lstStyle>
          <a:p>
            <a:r>
              <a:rPr lang="en-US" dirty="0"/>
              <a:t>Section Title</a:t>
            </a:r>
          </a:p>
        </p:txBody>
      </p:sp>
      <p:sp>
        <p:nvSpPr>
          <p:cNvPr id="2" name="Slide Number Placeholder 1"/>
          <p:cNvSpPr>
            <a:spLocks noGrp="1"/>
          </p:cNvSpPr>
          <p:nvPr>
            <p:ph type="sldNum" sz="quarter" idx="11"/>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8" name="Picture 7">
            <a:extLst>
              <a:ext uri="{FF2B5EF4-FFF2-40B4-BE49-F238E27FC236}">
                <a16:creationId xmlns:a16="http://schemas.microsoft.com/office/drawing/2014/main" id="{1EC0BB03-948C-4A12-8DBC-361F0C66729D}"/>
              </a:ext>
            </a:extLst>
          </p:cNvPr>
          <p:cNvPicPr>
            <a:picLocks/>
          </p:cNvPicPr>
          <p:nvPr userDrawn="1"/>
        </p:nvPicPr>
        <p:blipFill>
          <a:blip r:embed="rId2"/>
          <a:stretch>
            <a:fillRect/>
          </a:stretch>
        </p:blipFill>
        <p:spPr>
          <a:xfrm>
            <a:off x="460374" y="6515630"/>
            <a:ext cx="557700" cy="154923"/>
          </a:xfrm>
          <a:prstGeom prst="rect">
            <a:avLst/>
          </a:prstGeom>
        </p:spPr>
      </p:pic>
      <p:sp>
        <p:nvSpPr>
          <p:cNvPr id="5" name="Rectangle 4">
            <a:extLst>
              <a:ext uri="{FF2B5EF4-FFF2-40B4-BE49-F238E27FC236}">
                <a16:creationId xmlns:a16="http://schemas.microsoft.com/office/drawing/2014/main" id="{B72A2DF0-854B-4DB1-AE44-913A6FBB81C2}"/>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2529883"/>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Divider Slide 3_White">
    <p:bg>
      <p:bgRef idx="1001">
        <a:schemeClr val="bg2"/>
      </p:bgRef>
    </p:bg>
    <p:spTree>
      <p:nvGrpSpPr>
        <p:cNvPr id="1" name=""/>
        <p:cNvGrpSpPr/>
        <p:nvPr/>
      </p:nvGrpSpPr>
      <p:grpSpPr>
        <a:xfrm>
          <a:off x="0" y="0"/>
          <a:ext cx="0" cy="0"/>
          <a:chOff x="0" y="0"/>
          <a:chExt cx="0" cy="0"/>
        </a:xfrm>
      </p:grpSpPr>
      <p:sp>
        <p:nvSpPr>
          <p:cNvPr id="7" name="Title 8"/>
          <p:cNvSpPr>
            <a:spLocks noGrp="1"/>
          </p:cNvSpPr>
          <p:nvPr>
            <p:ph type="title" hasCustomPrompt="1"/>
          </p:nvPr>
        </p:nvSpPr>
        <p:spPr>
          <a:xfrm>
            <a:off x="457200" y="2046425"/>
            <a:ext cx="9334500" cy="1382576"/>
          </a:xfrm>
        </p:spPr>
        <p:txBody>
          <a:bodyPr/>
          <a:lstStyle>
            <a:lvl1pPr algn="l">
              <a:lnSpc>
                <a:spcPct val="100000"/>
              </a:lnSpc>
              <a:defRPr sz="5400" baseline="0">
                <a:solidFill>
                  <a:schemeClr val="tx1"/>
                </a:solidFill>
              </a:defRPr>
            </a:lvl1pPr>
          </a:lstStyle>
          <a:p>
            <a:r>
              <a:rPr lang="en-US" dirty="0"/>
              <a:t>Section Title</a:t>
            </a:r>
          </a:p>
        </p:txBody>
      </p:sp>
      <p:sp>
        <p:nvSpPr>
          <p:cNvPr id="2" name="Slide Number Placeholder 1"/>
          <p:cNvSpPr>
            <a:spLocks noGrp="1"/>
          </p:cNvSpPr>
          <p:nvPr>
            <p:ph type="sldNum" sz="quarter" idx="11"/>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5" name="Graphic 4">
            <a:extLst>
              <a:ext uri="{FF2B5EF4-FFF2-40B4-BE49-F238E27FC236}">
                <a16:creationId xmlns:a16="http://schemas.microsoft.com/office/drawing/2014/main" id="{82679C98-6E2B-4800-9028-133E080E8A2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6" name="Rectangle 5">
            <a:extLst>
              <a:ext uri="{FF2B5EF4-FFF2-40B4-BE49-F238E27FC236}">
                <a16:creationId xmlns:a16="http://schemas.microsoft.com/office/drawing/2014/main" id="{61848413-5CDD-41AF-94E1-7E4257E6BF27}"/>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3946611"/>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Image, No Title_Navy">
    <p:bg>
      <p:bgRef idx="1001">
        <a:schemeClr val="bg2"/>
      </p:bgRef>
    </p:bg>
    <p:spTree>
      <p:nvGrpSpPr>
        <p:cNvPr id="1" name=""/>
        <p:cNvGrpSpPr/>
        <p:nvPr/>
      </p:nvGrpSpPr>
      <p:grpSpPr>
        <a:xfrm>
          <a:off x="0" y="0"/>
          <a:ext cx="0" cy="0"/>
          <a:chOff x="0" y="0"/>
          <a:chExt cx="0" cy="0"/>
        </a:xfrm>
      </p:grpSpPr>
      <p:sp>
        <p:nvSpPr>
          <p:cNvPr id="11" name="Text Placeholder 2"/>
          <p:cNvSpPr>
            <a:spLocks noGrp="1"/>
          </p:cNvSpPr>
          <p:nvPr>
            <p:ph type="body" idx="1" hasCustomPrompt="1"/>
          </p:nvPr>
        </p:nvSpPr>
        <p:spPr>
          <a:xfrm>
            <a:off x="457200" y="3390900"/>
            <a:ext cx="3616322"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16" name="Picture Placeholder 15"/>
          <p:cNvSpPr>
            <a:spLocks noGrp="1"/>
          </p:cNvSpPr>
          <p:nvPr>
            <p:ph type="pic" sz="quarter" idx="11" hasCustomPrompt="1"/>
          </p:nvPr>
        </p:nvSpPr>
        <p:spPr>
          <a:xfrm>
            <a:off x="876094" y="381000"/>
            <a:ext cx="2784886" cy="2764043"/>
          </a:xfrm>
          <a:prstGeom prst="rect">
            <a:avLst/>
          </a:prstGeom>
        </p:spPr>
        <p:txBody>
          <a:bodyPr/>
          <a:lstStyle>
            <a:lvl1pPr algn="ctr">
              <a:defRPr sz="1400" b="0" cap="none">
                <a:solidFill>
                  <a:schemeClr val="tx1"/>
                </a:solidFill>
              </a:defRPr>
            </a:lvl1pPr>
          </a:lstStyle>
          <a:p>
            <a:r>
              <a:rPr lang="en-US" dirty="0"/>
              <a:t>Drag photo to placeholder or click on icon to place photo from file. </a:t>
            </a:r>
          </a:p>
        </p:txBody>
      </p:sp>
      <p:sp>
        <p:nvSpPr>
          <p:cNvPr id="24" name="Picture Placeholder 15"/>
          <p:cNvSpPr>
            <a:spLocks noGrp="1"/>
          </p:cNvSpPr>
          <p:nvPr>
            <p:ph type="pic" sz="quarter" idx="12" hasCustomPrompt="1"/>
          </p:nvPr>
        </p:nvSpPr>
        <p:spPr>
          <a:xfrm>
            <a:off x="4684506" y="381000"/>
            <a:ext cx="2784886" cy="2764043"/>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25" name="Picture Placeholder 15"/>
          <p:cNvSpPr>
            <a:spLocks noGrp="1"/>
          </p:cNvSpPr>
          <p:nvPr>
            <p:ph type="pic" sz="quarter" idx="13" hasCustomPrompt="1"/>
          </p:nvPr>
        </p:nvSpPr>
        <p:spPr>
          <a:xfrm>
            <a:off x="8492918" y="381000"/>
            <a:ext cx="2784886" cy="2764043"/>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26" name="Text Placeholder 2"/>
          <p:cNvSpPr>
            <a:spLocks noGrp="1"/>
          </p:cNvSpPr>
          <p:nvPr>
            <p:ph type="body" idx="14" hasCustomPrompt="1"/>
          </p:nvPr>
        </p:nvSpPr>
        <p:spPr>
          <a:xfrm>
            <a:off x="4265612" y="3390900"/>
            <a:ext cx="3616322"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28" name="Text Placeholder 2"/>
          <p:cNvSpPr>
            <a:spLocks noGrp="1"/>
          </p:cNvSpPr>
          <p:nvPr>
            <p:ph type="body" idx="16" hasCustomPrompt="1"/>
          </p:nvPr>
        </p:nvSpPr>
        <p:spPr>
          <a:xfrm>
            <a:off x="8074024" y="3390900"/>
            <a:ext cx="3616322"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2" name="Slide Number Placeholder 1"/>
          <p:cNvSpPr>
            <a:spLocks noGrp="1"/>
          </p:cNvSpPr>
          <p:nvPr>
            <p:ph type="sldNum" sz="quarter" idx="18"/>
          </p:nvPr>
        </p:nvSpPr>
        <p:spPr>
          <a:xfrm>
            <a:off x="10893422" y="6485433"/>
            <a:ext cx="800100" cy="251853"/>
          </a:xfrm>
        </p:spPr>
        <p:txBody>
          <a:bodyPr/>
          <a:lstStyle>
            <a:lvl1pPr algn="r">
              <a:defRPr>
                <a:solidFill>
                  <a:schemeClr val="tx1"/>
                </a:solidFill>
              </a:defRPr>
            </a:lvl1pPr>
          </a:lstStyle>
          <a:p>
            <a:fld id="{2F2F552B-1952-B44E-8CAB-5705F0ACD2E2}" type="slidenum">
              <a:rPr lang="uk-UA" smtClean="0"/>
              <a:pPr/>
              <a:t>‹#›</a:t>
            </a:fld>
            <a:endParaRPr lang="uk-UA" dirty="0"/>
          </a:p>
        </p:txBody>
      </p:sp>
      <p:sp>
        <p:nvSpPr>
          <p:cNvPr id="4" name="Text Placeholder 3">
            <a:extLst>
              <a:ext uri="{FF2B5EF4-FFF2-40B4-BE49-F238E27FC236}">
                <a16:creationId xmlns:a16="http://schemas.microsoft.com/office/drawing/2014/main" id="{ABD48F8F-F2E8-4F73-9030-FB00A087F591}"/>
              </a:ext>
            </a:extLst>
          </p:cNvPr>
          <p:cNvSpPr>
            <a:spLocks noGrp="1"/>
          </p:cNvSpPr>
          <p:nvPr>
            <p:ph type="body" sz="quarter" idx="19"/>
          </p:nvPr>
        </p:nvSpPr>
        <p:spPr>
          <a:xfrm>
            <a:off x="460375" y="3965934"/>
            <a:ext cx="3616325"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a:t>Click to edit Master text styles</a:t>
            </a:r>
          </a:p>
        </p:txBody>
      </p:sp>
      <p:sp>
        <p:nvSpPr>
          <p:cNvPr id="15" name="Text Placeholder 3">
            <a:extLst>
              <a:ext uri="{FF2B5EF4-FFF2-40B4-BE49-F238E27FC236}">
                <a16:creationId xmlns:a16="http://schemas.microsoft.com/office/drawing/2014/main" id="{A9BBD24B-BA71-4BF8-8506-D0B84537AEFB}"/>
              </a:ext>
            </a:extLst>
          </p:cNvPr>
          <p:cNvSpPr>
            <a:spLocks noGrp="1"/>
          </p:cNvSpPr>
          <p:nvPr>
            <p:ph type="body" sz="quarter" idx="20"/>
          </p:nvPr>
        </p:nvSpPr>
        <p:spPr>
          <a:xfrm>
            <a:off x="4268785" y="3965934"/>
            <a:ext cx="3616325"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a:t>Click to edit Master text styles</a:t>
            </a:r>
          </a:p>
        </p:txBody>
      </p:sp>
      <p:sp>
        <p:nvSpPr>
          <p:cNvPr id="17" name="Text Placeholder 3">
            <a:extLst>
              <a:ext uri="{FF2B5EF4-FFF2-40B4-BE49-F238E27FC236}">
                <a16:creationId xmlns:a16="http://schemas.microsoft.com/office/drawing/2014/main" id="{42B79737-3312-4FC8-AC98-3A2E9BBF11C4}"/>
              </a:ext>
            </a:extLst>
          </p:cNvPr>
          <p:cNvSpPr>
            <a:spLocks noGrp="1"/>
          </p:cNvSpPr>
          <p:nvPr>
            <p:ph type="body" sz="quarter" idx="21"/>
          </p:nvPr>
        </p:nvSpPr>
        <p:spPr>
          <a:xfrm>
            <a:off x="8077197" y="3965934"/>
            <a:ext cx="3616325"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a:t>Click to edit Master text styles</a:t>
            </a:r>
          </a:p>
        </p:txBody>
      </p:sp>
      <p:pic>
        <p:nvPicPr>
          <p:cNvPr id="13" name="Picture 12">
            <a:extLst>
              <a:ext uri="{FF2B5EF4-FFF2-40B4-BE49-F238E27FC236}">
                <a16:creationId xmlns:a16="http://schemas.microsoft.com/office/drawing/2014/main" id="{A79F5D51-61E5-4B38-BE9B-7745F7365A24}"/>
              </a:ext>
            </a:extLst>
          </p:cNvPr>
          <p:cNvPicPr>
            <a:picLocks/>
          </p:cNvPicPr>
          <p:nvPr userDrawn="1"/>
        </p:nvPicPr>
        <p:blipFill>
          <a:blip r:embed="rId2"/>
          <a:stretch>
            <a:fillRect/>
          </a:stretch>
        </p:blipFill>
        <p:spPr>
          <a:xfrm>
            <a:off x="460374" y="6518444"/>
            <a:ext cx="557700" cy="154923"/>
          </a:xfrm>
          <a:prstGeom prst="rect">
            <a:avLst/>
          </a:prstGeom>
        </p:spPr>
      </p:pic>
      <p:sp>
        <p:nvSpPr>
          <p:cNvPr id="14" name="Rectangle 13">
            <a:extLst>
              <a:ext uri="{FF2B5EF4-FFF2-40B4-BE49-F238E27FC236}">
                <a16:creationId xmlns:a16="http://schemas.microsoft.com/office/drawing/2014/main" id="{3190912D-EA5B-4EE5-8DCC-A3058C91D4C9}"/>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2255784"/>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_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ECF8CBD-88D3-4F32-B0E5-C5E10263DC69}"/>
              </a:ext>
            </a:extLst>
          </p:cNvPr>
          <p:cNvSpPr>
            <a:spLocks noGrp="1"/>
          </p:cNvSpPr>
          <p:nvPr>
            <p:ph type="sldNum" sz="quarter" idx="10"/>
          </p:nvPr>
        </p:nvSpPr>
        <p:spPr/>
        <p:txBody>
          <a:bodyPr/>
          <a:lstStyle/>
          <a:p>
            <a:fld id="{2F2F552B-1952-B44E-8CAB-5705F0ACD2E2}" type="slidenum">
              <a:rPr lang="uk-UA" smtClean="0"/>
              <a:pPr/>
              <a:t>‹#›</a:t>
            </a:fld>
            <a:endParaRPr lang="uk-UA" dirty="0"/>
          </a:p>
        </p:txBody>
      </p:sp>
      <p:sp>
        <p:nvSpPr>
          <p:cNvPr id="4" name="Text Placeholder 2">
            <a:extLst>
              <a:ext uri="{FF2B5EF4-FFF2-40B4-BE49-F238E27FC236}">
                <a16:creationId xmlns:a16="http://schemas.microsoft.com/office/drawing/2014/main" id="{7FB00550-0D31-43F0-A544-1D97C0FC6D84}"/>
              </a:ext>
            </a:extLst>
          </p:cNvPr>
          <p:cNvSpPr>
            <a:spLocks noGrp="1"/>
          </p:cNvSpPr>
          <p:nvPr>
            <p:ph type="body" idx="1" hasCustomPrompt="1"/>
          </p:nvPr>
        </p:nvSpPr>
        <p:spPr>
          <a:xfrm>
            <a:off x="457200" y="3390900"/>
            <a:ext cx="3616322"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5" name="Picture Placeholder 15">
            <a:extLst>
              <a:ext uri="{FF2B5EF4-FFF2-40B4-BE49-F238E27FC236}">
                <a16:creationId xmlns:a16="http://schemas.microsoft.com/office/drawing/2014/main" id="{E5B1BAD2-F74F-43B0-BF49-FE80487227FE}"/>
              </a:ext>
            </a:extLst>
          </p:cNvPr>
          <p:cNvSpPr>
            <a:spLocks noGrp="1"/>
          </p:cNvSpPr>
          <p:nvPr>
            <p:ph type="pic" sz="quarter" idx="11" hasCustomPrompt="1"/>
          </p:nvPr>
        </p:nvSpPr>
        <p:spPr>
          <a:xfrm>
            <a:off x="876094" y="381000"/>
            <a:ext cx="2784886" cy="2764043"/>
          </a:xfrm>
          <a:prstGeom prst="rect">
            <a:avLst/>
          </a:prstGeom>
        </p:spPr>
        <p:txBody>
          <a:bodyPr/>
          <a:lstStyle>
            <a:lvl1pPr algn="ctr">
              <a:defRPr sz="1400" b="0" cap="none">
                <a:solidFill>
                  <a:schemeClr val="tx1"/>
                </a:solidFill>
              </a:defRPr>
            </a:lvl1pPr>
          </a:lstStyle>
          <a:p>
            <a:r>
              <a:rPr lang="en-US" dirty="0"/>
              <a:t>Drag photo to placeholder or click on icon to place photo from file. </a:t>
            </a:r>
          </a:p>
        </p:txBody>
      </p:sp>
      <p:sp>
        <p:nvSpPr>
          <p:cNvPr id="6" name="Picture Placeholder 15">
            <a:extLst>
              <a:ext uri="{FF2B5EF4-FFF2-40B4-BE49-F238E27FC236}">
                <a16:creationId xmlns:a16="http://schemas.microsoft.com/office/drawing/2014/main" id="{9242E3F8-90EC-45D6-8472-BC9787E268CE}"/>
              </a:ext>
            </a:extLst>
          </p:cNvPr>
          <p:cNvSpPr>
            <a:spLocks noGrp="1"/>
          </p:cNvSpPr>
          <p:nvPr>
            <p:ph type="pic" sz="quarter" idx="12" hasCustomPrompt="1"/>
          </p:nvPr>
        </p:nvSpPr>
        <p:spPr>
          <a:xfrm>
            <a:off x="4684506" y="381000"/>
            <a:ext cx="2784886" cy="2764043"/>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7" name="Picture Placeholder 15">
            <a:extLst>
              <a:ext uri="{FF2B5EF4-FFF2-40B4-BE49-F238E27FC236}">
                <a16:creationId xmlns:a16="http://schemas.microsoft.com/office/drawing/2014/main" id="{1D031B06-C6A2-4C56-AA4C-5FCE2CB6E2C1}"/>
              </a:ext>
            </a:extLst>
          </p:cNvPr>
          <p:cNvSpPr>
            <a:spLocks noGrp="1"/>
          </p:cNvSpPr>
          <p:nvPr>
            <p:ph type="pic" sz="quarter" idx="13" hasCustomPrompt="1"/>
          </p:nvPr>
        </p:nvSpPr>
        <p:spPr>
          <a:xfrm>
            <a:off x="8492918" y="381000"/>
            <a:ext cx="2784886" cy="2764043"/>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8" name="Text Placeholder 2">
            <a:extLst>
              <a:ext uri="{FF2B5EF4-FFF2-40B4-BE49-F238E27FC236}">
                <a16:creationId xmlns:a16="http://schemas.microsoft.com/office/drawing/2014/main" id="{52B0C157-2C5A-452C-8C02-3DA445EF9D02}"/>
              </a:ext>
            </a:extLst>
          </p:cNvPr>
          <p:cNvSpPr>
            <a:spLocks noGrp="1"/>
          </p:cNvSpPr>
          <p:nvPr>
            <p:ph type="body" idx="14" hasCustomPrompt="1"/>
          </p:nvPr>
        </p:nvSpPr>
        <p:spPr>
          <a:xfrm>
            <a:off x="4265612" y="3390900"/>
            <a:ext cx="3616322"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9" name="Text Placeholder 2">
            <a:extLst>
              <a:ext uri="{FF2B5EF4-FFF2-40B4-BE49-F238E27FC236}">
                <a16:creationId xmlns:a16="http://schemas.microsoft.com/office/drawing/2014/main" id="{471BBA52-79EF-4C52-A41A-BCAA6971E2C6}"/>
              </a:ext>
            </a:extLst>
          </p:cNvPr>
          <p:cNvSpPr>
            <a:spLocks noGrp="1"/>
          </p:cNvSpPr>
          <p:nvPr>
            <p:ph type="body" idx="16" hasCustomPrompt="1"/>
          </p:nvPr>
        </p:nvSpPr>
        <p:spPr>
          <a:xfrm>
            <a:off x="8074024" y="3390900"/>
            <a:ext cx="3616322"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11" name="Text Placeholder 3">
            <a:extLst>
              <a:ext uri="{FF2B5EF4-FFF2-40B4-BE49-F238E27FC236}">
                <a16:creationId xmlns:a16="http://schemas.microsoft.com/office/drawing/2014/main" id="{DAA34DDF-08EC-4A90-85FC-A1E69566CA25}"/>
              </a:ext>
            </a:extLst>
          </p:cNvPr>
          <p:cNvSpPr>
            <a:spLocks noGrp="1"/>
          </p:cNvSpPr>
          <p:nvPr>
            <p:ph type="body" sz="quarter" idx="19" hasCustomPrompt="1"/>
          </p:nvPr>
        </p:nvSpPr>
        <p:spPr>
          <a:xfrm>
            <a:off x="460375" y="3965934"/>
            <a:ext cx="3616325"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r>
              <a:rPr lang="en-US" dirty="0"/>
              <a:t>Arial 24 pt.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p>
        </p:txBody>
      </p:sp>
      <p:sp>
        <p:nvSpPr>
          <p:cNvPr id="12" name="Text Placeholder 3">
            <a:extLst>
              <a:ext uri="{FF2B5EF4-FFF2-40B4-BE49-F238E27FC236}">
                <a16:creationId xmlns:a16="http://schemas.microsoft.com/office/drawing/2014/main" id="{EBF0BC5A-A21E-4C81-9E07-E0ACC9A61678}"/>
              </a:ext>
            </a:extLst>
          </p:cNvPr>
          <p:cNvSpPr>
            <a:spLocks noGrp="1"/>
          </p:cNvSpPr>
          <p:nvPr>
            <p:ph type="body" sz="quarter" idx="20" hasCustomPrompt="1"/>
          </p:nvPr>
        </p:nvSpPr>
        <p:spPr>
          <a:xfrm>
            <a:off x="4268785" y="3965934"/>
            <a:ext cx="3616325"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r>
              <a:rPr lang="en-US" dirty="0"/>
              <a:t>Arial 24 pt.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p>
        </p:txBody>
      </p:sp>
      <p:sp>
        <p:nvSpPr>
          <p:cNvPr id="13" name="Text Placeholder 3">
            <a:extLst>
              <a:ext uri="{FF2B5EF4-FFF2-40B4-BE49-F238E27FC236}">
                <a16:creationId xmlns:a16="http://schemas.microsoft.com/office/drawing/2014/main" id="{98215913-BE98-4AF9-88BC-1AC93A6003CE}"/>
              </a:ext>
            </a:extLst>
          </p:cNvPr>
          <p:cNvSpPr>
            <a:spLocks noGrp="1"/>
          </p:cNvSpPr>
          <p:nvPr>
            <p:ph type="body" sz="quarter" idx="21" hasCustomPrompt="1"/>
          </p:nvPr>
        </p:nvSpPr>
        <p:spPr>
          <a:xfrm>
            <a:off x="8077197" y="3965934"/>
            <a:ext cx="3616325"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r>
              <a:rPr lang="en-US" dirty="0"/>
              <a:t>Arial 24 pt.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p>
        </p:txBody>
      </p:sp>
      <p:pic>
        <p:nvPicPr>
          <p:cNvPr id="15" name="Graphic 14">
            <a:extLst>
              <a:ext uri="{FF2B5EF4-FFF2-40B4-BE49-F238E27FC236}">
                <a16:creationId xmlns:a16="http://schemas.microsoft.com/office/drawing/2014/main" id="{C683E60F-9D37-4561-A407-7F851E50E0A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14" name="Rectangle 13">
            <a:extLst>
              <a:ext uri="{FF2B5EF4-FFF2-40B4-BE49-F238E27FC236}">
                <a16:creationId xmlns:a16="http://schemas.microsoft.com/office/drawing/2014/main" id="{5AE81749-7796-492A-988C-6A47334EF110}"/>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5300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4D0A9-A7F3-4980-AB4C-FDFA11BD3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905B90-ACFE-4207-831C-7F7A731F57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A3C32D-5E02-4887-BB07-044121A77C40}"/>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5" name="Footer Placeholder 4">
            <a:extLst>
              <a:ext uri="{FF2B5EF4-FFF2-40B4-BE49-F238E27FC236}">
                <a16:creationId xmlns:a16="http://schemas.microsoft.com/office/drawing/2014/main" id="{E283C0A7-3410-407E-BC54-DF6E739A62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A4A67F-4613-4B80-9222-677FFB15362C}"/>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18455972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Image, With Title_Navy">
    <p:bg>
      <p:bgRef idx="1001">
        <a:schemeClr val="bg2"/>
      </p:bgRef>
    </p:bg>
    <p:spTree>
      <p:nvGrpSpPr>
        <p:cNvPr id="1" name=""/>
        <p:cNvGrpSpPr/>
        <p:nvPr/>
      </p:nvGrpSpPr>
      <p:grpSpPr>
        <a:xfrm>
          <a:off x="0" y="0"/>
          <a:ext cx="0" cy="0"/>
          <a:chOff x="0" y="0"/>
          <a:chExt cx="0" cy="0"/>
        </a:xfrm>
      </p:grpSpPr>
      <p:sp>
        <p:nvSpPr>
          <p:cNvPr id="16" name="Picture Placeholder 15"/>
          <p:cNvSpPr>
            <a:spLocks noGrp="1"/>
          </p:cNvSpPr>
          <p:nvPr>
            <p:ph type="pic" sz="quarter" idx="11" hasCustomPrompt="1"/>
          </p:nvPr>
        </p:nvSpPr>
        <p:spPr>
          <a:xfrm>
            <a:off x="460377" y="1386799"/>
            <a:ext cx="3427207" cy="2333737"/>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15" name="Text Placeholder 2"/>
          <p:cNvSpPr>
            <a:spLocks noGrp="1"/>
          </p:cNvSpPr>
          <p:nvPr>
            <p:ph type="body" idx="1" hasCustomPrompt="1"/>
          </p:nvPr>
        </p:nvSpPr>
        <p:spPr>
          <a:xfrm>
            <a:off x="460377" y="3903250"/>
            <a:ext cx="343927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24" name="Text Placeholder 2"/>
          <p:cNvSpPr>
            <a:spLocks noGrp="1"/>
          </p:cNvSpPr>
          <p:nvPr>
            <p:ph type="body" idx="14" hasCustomPrompt="1"/>
          </p:nvPr>
        </p:nvSpPr>
        <p:spPr>
          <a:xfrm>
            <a:off x="4382826" y="3903250"/>
            <a:ext cx="3427206"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26" name="Text Placeholder 2"/>
          <p:cNvSpPr>
            <a:spLocks noGrp="1"/>
          </p:cNvSpPr>
          <p:nvPr>
            <p:ph type="body" idx="16" hasCustomPrompt="1"/>
          </p:nvPr>
        </p:nvSpPr>
        <p:spPr>
          <a:xfrm>
            <a:off x="8298629" y="3903250"/>
            <a:ext cx="3421788"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3" name="Title 2"/>
          <p:cNvSpPr>
            <a:spLocks noGrp="1"/>
          </p:cNvSpPr>
          <p:nvPr>
            <p:ph type="title" hasCustomPrompt="1"/>
          </p:nvPr>
        </p:nvSpPr>
        <p:spPr>
          <a:xfrm>
            <a:off x="457200" y="388299"/>
            <a:ext cx="11277600" cy="656850"/>
          </a:xfrm>
        </p:spPr>
        <p:txBody>
          <a:bodyPr/>
          <a:lstStyle>
            <a:lvl1pPr algn="ctr">
              <a:defRPr sz="3200" cap="none">
                <a:solidFill>
                  <a:schemeClr val="tx1"/>
                </a:solidFill>
              </a:defRPr>
            </a:lvl1pPr>
          </a:lstStyle>
          <a:p>
            <a:r>
              <a:rPr lang="en-US" dirty="0"/>
              <a:t>Slide Title, Arial 32 Pt.</a:t>
            </a:r>
          </a:p>
        </p:txBody>
      </p:sp>
      <p:sp>
        <p:nvSpPr>
          <p:cNvPr id="28" name="Picture Placeholder 15"/>
          <p:cNvSpPr>
            <a:spLocks noGrp="1"/>
          </p:cNvSpPr>
          <p:nvPr>
            <p:ph type="pic" sz="quarter" idx="18" hasCustomPrompt="1"/>
          </p:nvPr>
        </p:nvSpPr>
        <p:spPr>
          <a:xfrm>
            <a:off x="4370762" y="1386799"/>
            <a:ext cx="3427207" cy="2333737"/>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29" name="Picture Placeholder 15"/>
          <p:cNvSpPr>
            <a:spLocks noGrp="1"/>
          </p:cNvSpPr>
          <p:nvPr>
            <p:ph type="pic" sz="quarter" idx="19" hasCustomPrompt="1"/>
          </p:nvPr>
        </p:nvSpPr>
        <p:spPr>
          <a:xfrm>
            <a:off x="8281147" y="1386799"/>
            <a:ext cx="3427207" cy="2333737"/>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2" name="Slide Number Placeholder 1"/>
          <p:cNvSpPr>
            <a:spLocks noGrp="1"/>
          </p:cNvSpPr>
          <p:nvPr>
            <p:ph type="sldNum" sz="quarter" idx="20"/>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17" name="Text Placeholder 3">
            <a:extLst>
              <a:ext uri="{FF2B5EF4-FFF2-40B4-BE49-F238E27FC236}">
                <a16:creationId xmlns:a16="http://schemas.microsoft.com/office/drawing/2014/main" id="{678FE3D0-043E-4E41-B23C-6B8EB88E0290}"/>
              </a:ext>
            </a:extLst>
          </p:cNvPr>
          <p:cNvSpPr>
            <a:spLocks noGrp="1"/>
          </p:cNvSpPr>
          <p:nvPr>
            <p:ph type="body" sz="quarter" idx="21"/>
          </p:nvPr>
        </p:nvSpPr>
        <p:spPr>
          <a:xfrm>
            <a:off x="460375" y="4431391"/>
            <a:ext cx="3439271"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a:t>Click to edit Master text styles</a:t>
            </a:r>
          </a:p>
        </p:txBody>
      </p:sp>
      <p:sp>
        <p:nvSpPr>
          <p:cNvPr id="18" name="Text Placeholder 3">
            <a:extLst>
              <a:ext uri="{FF2B5EF4-FFF2-40B4-BE49-F238E27FC236}">
                <a16:creationId xmlns:a16="http://schemas.microsoft.com/office/drawing/2014/main" id="{13010D54-552B-4047-99A4-03DE23E68139}"/>
              </a:ext>
            </a:extLst>
          </p:cNvPr>
          <p:cNvSpPr>
            <a:spLocks noGrp="1"/>
          </p:cNvSpPr>
          <p:nvPr>
            <p:ph type="body" sz="quarter" idx="22"/>
          </p:nvPr>
        </p:nvSpPr>
        <p:spPr>
          <a:xfrm>
            <a:off x="8281146" y="4431391"/>
            <a:ext cx="3439271"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a:t>Click to edit Master text styles</a:t>
            </a:r>
          </a:p>
        </p:txBody>
      </p:sp>
      <p:sp>
        <p:nvSpPr>
          <p:cNvPr id="19" name="Text Placeholder 3">
            <a:extLst>
              <a:ext uri="{FF2B5EF4-FFF2-40B4-BE49-F238E27FC236}">
                <a16:creationId xmlns:a16="http://schemas.microsoft.com/office/drawing/2014/main" id="{E0B40436-66AC-4444-BF02-7E4752A291AD}"/>
              </a:ext>
            </a:extLst>
          </p:cNvPr>
          <p:cNvSpPr>
            <a:spLocks noGrp="1"/>
          </p:cNvSpPr>
          <p:nvPr>
            <p:ph type="body" sz="quarter" idx="23"/>
          </p:nvPr>
        </p:nvSpPr>
        <p:spPr>
          <a:xfrm>
            <a:off x="4370761" y="4431391"/>
            <a:ext cx="3439271"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a:t>Click to edit Master text styles</a:t>
            </a:r>
          </a:p>
        </p:txBody>
      </p:sp>
      <p:pic>
        <p:nvPicPr>
          <p:cNvPr id="21" name="Picture 20">
            <a:extLst>
              <a:ext uri="{FF2B5EF4-FFF2-40B4-BE49-F238E27FC236}">
                <a16:creationId xmlns:a16="http://schemas.microsoft.com/office/drawing/2014/main" id="{C4BC3F3B-A551-47E1-A36B-1028268BB92D}"/>
              </a:ext>
            </a:extLst>
          </p:cNvPr>
          <p:cNvPicPr>
            <a:picLocks/>
          </p:cNvPicPr>
          <p:nvPr userDrawn="1"/>
        </p:nvPicPr>
        <p:blipFill>
          <a:blip r:embed="rId2"/>
          <a:stretch>
            <a:fillRect/>
          </a:stretch>
        </p:blipFill>
        <p:spPr>
          <a:xfrm>
            <a:off x="460374" y="6518444"/>
            <a:ext cx="557700" cy="154923"/>
          </a:xfrm>
          <a:prstGeom prst="rect">
            <a:avLst/>
          </a:prstGeom>
        </p:spPr>
      </p:pic>
      <p:sp>
        <p:nvSpPr>
          <p:cNvPr id="14" name="Rectangle 13">
            <a:extLst>
              <a:ext uri="{FF2B5EF4-FFF2-40B4-BE49-F238E27FC236}">
                <a16:creationId xmlns:a16="http://schemas.microsoft.com/office/drawing/2014/main" id="{72D77466-9FE2-4CD1-AC56-8163A6B6A899}"/>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9298685"/>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_White">
    <p:spTree>
      <p:nvGrpSpPr>
        <p:cNvPr id="1" name=""/>
        <p:cNvGrpSpPr/>
        <p:nvPr/>
      </p:nvGrpSpPr>
      <p:grpSpPr>
        <a:xfrm>
          <a:off x="0" y="0"/>
          <a:ext cx="0" cy="0"/>
          <a:chOff x="0" y="0"/>
          <a:chExt cx="0" cy="0"/>
        </a:xfrm>
      </p:grpSpPr>
      <p:sp>
        <p:nvSpPr>
          <p:cNvPr id="4" name="Picture Placeholder 15">
            <a:extLst>
              <a:ext uri="{FF2B5EF4-FFF2-40B4-BE49-F238E27FC236}">
                <a16:creationId xmlns:a16="http://schemas.microsoft.com/office/drawing/2014/main" id="{C17A7C1D-9302-46DF-BFD2-2563B3044F33}"/>
              </a:ext>
            </a:extLst>
          </p:cNvPr>
          <p:cNvSpPr>
            <a:spLocks noGrp="1"/>
          </p:cNvSpPr>
          <p:nvPr>
            <p:ph type="pic" sz="quarter" idx="11" hasCustomPrompt="1"/>
          </p:nvPr>
        </p:nvSpPr>
        <p:spPr>
          <a:xfrm>
            <a:off x="460377" y="1386799"/>
            <a:ext cx="3427207" cy="2333737"/>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5" name="Text Placeholder 2">
            <a:extLst>
              <a:ext uri="{FF2B5EF4-FFF2-40B4-BE49-F238E27FC236}">
                <a16:creationId xmlns:a16="http://schemas.microsoft.com/office/drawing/2014/main" id="{AA7B1DE9-CA71-42BD-9B26-D9339CAA7D41}"/>
              </a:ext>
            </a:extLst>
          </p:cNvPr>
          <p:cNvSpPr>
            <a:spLocks noGrp="1"/>
          </p:cNvSpPr>
          <p:nvPr>
            <p:ph type="body" idx="1" hasCustomPrompt="1"/>
          </p:nvPr>
        </p:nvSpPr>
        <p:spPr>
          <a:xfrm>
            <a:off x="460377" y="3903250"/>
            <a:ext cx="343927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6" name="Text Placeholder 2">
            <a:extLst>
              <a:ext uri="{FF2B5EF4-FFF2-40B4-BE49-F238E27FC236}">
                <a16:creationId xmlns:a16="http://schemas.microsoft.com/office/drawing/2014/main" id="{78B7A906-EB1D-499D-959E-380FA592A279}"/>
              </a:ext>
            </a:extLst>
          </p:cNvPr>
          <p:cNvSpPr>
            <a:spLocks noGrp="1"/>
          </p:cNvSpPr>
          <p:nvPr>
            <p:ph type="body" idx="14" hasCustomPrompt="1"/>
          </p:nvPr>
        </p:nvSpPr>
        <p:spPr>
          <a:xfrm>
            <a:off x="4382826" y="3903250"/>
            <a:ext cx="3427206"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7" name="Text Placeholder 2">
            <a:extLst>
              <a:ext uri="{FF2B5EF4-FFF2-40B4-BE49-F238E27FC236}">
                <a16:creationId xmlns:a16="http://schemas.microsoft.com/office/drawing/2014/main" id="{B17D182C-B7C1-4A31-8D96-D4347894F547}"/>
              </a:ext>
            </a:extLst>
          </p:cNvPr>
          <p:cNvSpPr>
            <a:spLocks noGrp="1"/>
          </p:cNvSpPr>
          <p:nvPr>
            <p:ph type="body" idx="16" hasCustomPrompt="1"/>
          </p:nvPr>
        </p:nvSpPr>
        <p:spPr>
          <a:xfrm>
            <a:off x="8298629" y="3903250"/>
            <a:ext cx="3421788"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8" name="Title 2">
            <a:extLst>
              <a:ext uri="{FF2B5EF4-FFF2-40B4-BE49-F238E27FC236}">
                <a16:creationId xmlns:a16="http://schemas.microsoft.com/office/drawing/2014/main" id="{922C69B3-553F-4B75-92CD-C2E5F0257497}"/>
              </a:ext>
            </a:extLst>
          </p:cNvPr>
          <p:cNvSpPr>
            <a:spLocks noGrp="1"/>
          </p:cNvSpPr>
          <p:nvPr>
            <p:ph type="title" hasCustomPrompt="1"/>
          </p:nvPr>
        </p:nvSpPr>
        <p:spPr>
          <a:xfrm>
            <a:off x="457200" y="388299"/>
            <a:ext cx="11277600" cy="656850"/>
          </a:xfrm>
        </p:spPr>
        <p:txBody>
          <a:bodyPr/>
          <a:lstStyle>
            <a:lvl1pPr algn="ctr">
              <a:defRPr sz="3200" cap="none">
                <a:solidFill>
                  <a:schemeClr val="tx1"/>
                </a:solidFill>
              </a:defRPr>
            </a:lvl1pPr>
          </a:lstStyle>
          <a:p>
            <a:r>
              <a:rPr lang="en-US" dirty="0"/>
              <a:t>Slide Title, Arial 32 Pt.</a:t>
            </a:r>
          </a:p>
        </p:txBody>
      </p:sp>
      <p:sp>
        <p:nvSpPr>
          <p:cNvPr id="9" name="Picture Placeholder 15">
            <a:extLst>
              <a:ext uri="{FF2B5EF4-FFF2-40B4-BE49-F238E27FC236}">
                <a16:creationId xmlns:a16="http://schemas.microsoft.com/office/drawing/2014/main" id="{F10644E1-3533-428D-AA0F-AA03DB375A43}"/>
              </a:ext>
            </a:extLst>
          </p:cNvPr>
          <p:cNvSpPr>
            <a:spLocks noGrp="1"/>
          </p:cNvSpPr>
          <p:nvPr>
            <p:ph type="pic" sz="quarter" idx="18" hasCustomPrompt="1"/>
          </p:nvPr>
        </p:nvSpPr>
        <p:spPr>
          <a:xfrm>
            <a:off x="4370762" y="1386799"/>
            <a:ext cx="3427207" cy="2333737"/>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10" name="Picture Placeholder 15">
            <a:extLst>
              <a:ext uri="{FF2B5EF4-FFF2-40B4-BE49-F238E27FC236}">
                <a16:creationId xmlns:a16="http://schemas.microsoft.com/office/drawing/2014/main" id="{EF8827F1-E2DD-4721-A465-2C94E4576CF8}"/>
              </a:ext>
            </a:extLst>
          </p:cNvPr>
          <p:cNvSpPr>
            <a:spLocks noGrp="1"/>
          </p:cNvSpPr>
          <p:nvPr>
            <p:ph type="pic" sz="quarter" idx="19" hasCustomPrompt="1"/>
          </p:nvPr>
        </p:nvSpPr>
        <p:spPr>
          <a:xfrm>
            <a:off x="8281147" y="1386799"/>
            <a:ext cx="3427207" cy="2333737"/>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1"/>
                </a:solidFill>
              </a:defRPr>
            </a:lvl1pPr>
          </a:lstStyle>
          <a:p>
            <a:r>
              <a:rPr lang="en-US" dirty="0"/>
              <a:t>Drag photo to placeholder or click on icon to place photo from file. </a:t>
            </a:r>
          </a:p>
          <a:p>
            <a:endParaRPr lang="en-US" dirty="0"/>
          </a:p>
        </p:txBody>
      </p:sp>
      <p:sp>
        <p:nvSpPr>
          <p:cNvPr id="11" name="Slide Number Placeholder 1">
            <a:extLst>
              <a:ext uri="{FF2B5EF4-FFF2-40B4-BE49-F238E27FC236}">
                <a16:creationId xmlns:a16="http://schemas.microsoft.com/office/drawing/2014/main" id="{9A2B402E-14C9-4EFD-AD52-31E6737BAC77}"/>
              </a:ext>
            </a:extLst>
          </p:cNvPr>
          <p:cNvSpPr txBox="1">
            <a:spLocks/>
          </p:cNvSpPr>
          <p:nvPr userDrawn="1"/>
        </p:nvSpPr>
        <p:spPr>
          <a:xfrm>
            <a:off x="10934700" y="6487280"/>
            <a:ext cx="800100" cy="251853"/>
          </a:xfrm>
          <a:prstGeom prst="rect">
            <a:avLst/>
          </a:prstGeom>
        </p:spPr>
        <p:txBody>
          <a:bodyPr vert="horz" lIns="0" tIns="45720" rIns="0" bIns="45720" rtlCol="0" anchor="ctr"/>
          <a:lstStyle>
            <a:defPPr>
              <a:defRPr lang="en-US"/>
            </a:defPPr>
            <a:lvl1pPr marL="0" algn="r" defTabSz="914400" rtl="0" eaLnBrk="1" latinLnBrk="0" hangingPunct="1">
              <a:defRPr lang="en-US" sz="800"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F2F552B-1952-B44E-8CAB-5705F0ACD2E2}" type="slidenum">
              <a:rPr lang="uk-UA" smtClean="0"/>
              <a:pPr/>
              <a:t>‹#›</a:t>
            </a:fld>
            <a:endParaRPr lang="uk-UA" dirty="0"/>
          </a:p>
        </p:txBody>
      </p:sp>
      <p:sp>
        <p:nvSpPr>
          <p:cNvPr id="12" name="Text Placeholder 3">
            <a:extLst>
              <a:ext uri="{FF2B5EF4-FFF2-40B4-BE49-F238E27FC236}">
                <a16:creationId xmlns:a16="http://schemas.microsoft.com/office/drawing/2014/main" id="{1BC3AF4F-971E-44BB-969D-03F43AC5AB07}"/>
              </a:ext>
            </a:extLst>
          </p:cNvPr>
          <p:cNvSpPr>
            <a:spLocks noGrp="1"/>
          </p:cNvSpPr>
          <p:nvPr>
            <p:ph type="body" sz="quarter" idx="21" hasCustomPrompt="1"/>
          </p:nvPr>
        </p:nvSpPr>
        <p:spPr>
          <a:xfrm>
            <a:off x="460375" y="4431391"/>
            <a:ext cx="3439271"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1" algn="ctr"/>
            <a:r>
              <a:rPr lang="en-US" dirty="0"/>
              <a:t>Arial 24 pt.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a:t>
            </a:r>
          </a:p>
        </p:txBody>
      </p:sp>
      <p:sp>
        <p:nvSpPr>
          <p:cNvPr id="13" name="Text Placeholder 3">
            <a:extLst>
              <a:ext uri="{FF2B5EF4-FFF2-40B4-BE49-F238E27FC236}">
                <a16:creationId xmlns:a16="http://schemas.microsoft.com/office/drawing/2014/main" id="{9CC3B5CE-E496-4DA0-B5A8-0994638A36C6}"/>
              </a:ext>
            </a:extLst>
          </p:cNvPr>
          <p:cNvSpPr>
            <a:spLocks noGrp="1"/>
          </p:cNvSpPr>
          <p:nvPr>
            <p:ph type="body" sz="quarter" idx="22" hasCustomPrompt="1"/>
          </p:nvPr>
        </p:nvSpPr>
        <p:spPr>
          <a:xfrm>
            <a:off x="8281146" y="4431391"/>
            <a:ext cx="3439271"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1" algn="ctr"/>
            <a:r>
              <a:rPr lang="en-US" dirty="0"/>
              <a:t>Arial 24 pt.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a:t>
            </a:r>
          </a:p>
        </p:txBody>
      </p:sp>
      <p:sp>
        <p:nvSpPr>
          <p:cNvPr id="14" name="Text Placeholder 3">
            <a:extLst>
              <a:ext uri="{FF2B5EF4-FFF2-40B4-BE49-F238E27FC236}">
                <a16:creationId xmlns:a16="http://schemas.microsoft.com/office/drawing/2014/main" id="{FF3DD72D-1670-4699-8773-84D4F0CBC225}"/>
              </a:ext>
            </a:extLst>
          </p:cNvPr>
          <p:cNvSpPr>
            <a:spLocks noGrp="1"/>
          </p:cNvSpPr>
          <p:nvPr>
            <p:ph type="body" sz="quarter" idx="23" hasCustomPrompt="1"/>
          </p:nvPr>
        </p:nvSpPr>
        <p:spPr>
          <a:xfrm>
            <a:off x="4370761" y="4431391"/>
            <a:ext cx="3439271" cy="1568450"/>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1" algn="ctr"/>
            <a:r>
              <a:rPr lang="en-US" dirty="0"/>
              <a:t>Arial 24 pt.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a:t>
            </a:r>
          </a:p>
        </p:txBody>
      </p:sp>
      <p:pic>
        <p:nvPicPr>
          <p:cNvPr id="16" name="Graphic 15">
            <a:extLst>
              <a:ext uri="{FF2B5EF4-FFF2-40B4-BE49-F238E27FC236}">
                <a16:creationId xmlns:a16="http://schemas.microsoft.com/office/drawing/2014/main" id="{66F3B8E4-DB18-4FC1-8CAF-354A8BCE60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15" name="Rectangle 14">
            <a:extLst>
              <a:ext uri="{FF2B5EF4-FFF2-40B4-BE49-F238E27FC236}">
                <a16:creationId xmlns:a16="http://schemas.microsoft.com/office/drawing/2014/main" id="{E8D93BC5-CF3F-4CE8-AB7F-050548B6ABF7}"/>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97572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Right With Text_Navy">
    <p:bg>
      <p:bgRef idx="1001">
        <a:schemeClr val="bg2"/>
      </p:bgRef>
    </p:bg>
    <p:spTree>
      <p:nvGrpSpPr>
        <p:cNvPr id="1" name=""/>
        <p:cNvGrpSpPr/>
        <p:nvPr/>
      </p:nvGrpSpPr>
      <p:grpSpPr>
        <a:xfrm>
          <a:off x="0" y="0"/>
          <a:ext cx="0" cy="0"/>
          <a:chOff x="0" y="0"/>
          <a:chExt cx="0" cy="0"/>
        </a:xfrm>
      </p:grpSpPr>
      <p:sp>
        <p:nvSpPr>
          <p:cNvPr id="21" name="Picture Placeholder 15"/>
          <p:cNvSpPr>
            <a:spLocks noGrp="1"/>
          </p:cNvSpPr>
          <p:nvPr>
            <p:ph type="pic" sz="quarter" idx="17" hasCustomPrompt="1"/>
          </p:nvPr>
        </p:nvSpPr>
        <p:spPr>
          <a:xfrm>
            <a:off x="6303666" y="-1"/>
            <a:ext cx="5888334" cy="6858001"/>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accent2"/>
                </a:solidFill>
              </a:defRPr>
            </a:lvl1pPr>
          </a:lstStyle>
          <a:p>
            <a:r>
              <a:rPr lang="en-US" dirty="0"/>
              <a:t>Drag photo to placeholder or click on icon to place photo from file. Ensure image is large enough in size and resolution.</a:t>
            </a:r>
          </a:p>
        </p:txBody>
      </p:sp>
      <p:sp>
        <p:nvSpPr>
          <p:cNvPr id="8" name="Title 7"/>
          <p:cNvSpPr>
            <a:spLocks noGrp="1"/>
          </p:cNvSpPr>
          <p:nvPr>
            <p:ph type="title" hasCustomPrompt="1"/>
          </p:nvPr>
        </p:nvSpPr>
        <p:spPr>
          <a:xfrm>
            <a:off x="457200" y="381000"/>
            <a:ext cx="5638800" cy="584775"/>
          </a:xfrm>
        </p:spPr>
        <p:txBody>
          <a:bodyPr wrap="square">
            <a:spAutoFit/>
          </a:bodyPr>
          <a:lstStyle>
            <a:lvl1pPr>
              <a:lnSpc>
                <a:spcPct val="100000"/>
              </a:lnSpc>
              <a:defRPr sz="3200" cap="none">
                <a:solidFill>
                  <a:schemeClr val="tx1"/>
                </a:solidFill>
              </a:defRPr>
            </a:lvl1pPr>
          </a:lstStyle>
          <a:p>
            <a:r>
              <a:rPr lang="en-US" dirty="0"/>
              <a:t>Slide Title, Arial 32 pt. </a:t>
            </a:r>
          </a:p>
        </p:txBody>
      </p:sp>
      <p:sp>
        <p:nvSpPr>
          <p:cNvPr id="10" name="Text Placeholder 9"/>
          <p:cNvSpPr>
            <a:spLocks noGrp="1"/>
          </p:cNvSpPr>
          <p:nvPr>
            <p:ph type="body" sz="quarter" idx="25" hasCustomPrompt="1"/>
          </p:nvPr>
        </p:nvSpPr>
        <p:spPr>
          <a:xfrm>
            <a:off x="457200" y="1441236"/>
            <a:ext cx="5638800" cy="1200329"/>
          </a:xfrm>
          <a:prstGeom prst="rect">
            <a:avLst/>
          </a:prstGeom>
        </p:spPr>
        <p:txBody>
          <a:bodyPr wrap="square" lIns="91440">
            <a:spAutoFit/>
          </a:bodyPr>
          <a:lstStyle>
            <a:lvl1pPr>
              <a:defRPr b="0">
                <a:solidFill>
                  <a:schemeClr val="tx2"/>
                </a:solidFill>
              </a:defRPr>
            </a:lvl1pPr>
            <a:lvl2pPr>
              <a:lnSpc>
                <a:spcPct val="100000"/>
              </a:lnSpc>
              <a:defRPr>
                <a:solidFill>
                  <a:schemeClr val="tx1"/>
                </a:solidFill>
              </a:defRPr>
            </a:lvl2pPr>
          </a:lstStyle>
          <a:p>
            <a:pPr lvl="1"/>
            <a:r>
              <a:rPr lang="en-US" dirty="0"/>
              <a:t>Lorem ipsum dolor sit </a:t>
            </a:r>
            <a:r>
              <a:rPr lang="en-US" dirty="0" err="1"/>
              <a:t>amet</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a:t>
            </a:r>
          </a:p>
        </p:txBody>
      </p:sp>
      <p:sp>
        <p:nvSpPr>
          <p:cNvPr id="4" name="Content Placeholder 3"/>
          <p:cNvSpPr>
            <a:spLocks noGrp="1"/>
          </p:cNvSpPr>
          <p:nvPr>
            <p:ph sz="quarter" idx="26" hasCustomPrompt="1"/>
          </p:nvPr>
        </p:nvSpPr>
        <p:spPr>
          <a:xfrm>
            <a:off x="457200" y="2796186"/>
            <a:ext cx="5638800" cy="3452213"/>
          </a:xfrm>
          <a:prstGeom prst="rect">
            <a:avLst/>
          </a:prstGeom>
        </p:spPr>
        <p:txBody>
          <a:bodyPr lIns="91440">
            <a:noAutofit/>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marL="1147572" indent="-342900">
              <a:lnSpc>
                <a:spcPct val="100000"/>
              </a:lnSpc>
              <a:defRPr lang="en-US" sz="2200" b="0" i="0" kern="1200" baseline="0" dirty="0">
                <a:solidFill>
                  <a:schemeClr val="tx1"/>
                </a:solidFill>
                <a:latin typeface="+mn-lt"/>
                <a:ea typeface="Arial Narrow" charset="0"/>
                <a:cs typeface="Arial Narrow" charset="0"/>
              </a:defRPr>
            </a:lvl5pPr>
            <a:lvl6pPr>
              <a:lnSpc>
                <a:spcPct val="100000"/>
              </a:lnSpc>
              <a:defRPr>
                <a:solidFill>
                  <a:schemeClr val="tx1"/>
                </a:solidFill>
              </a:defRPr>
            </a:lvl6pPr>
            <a:lvl7pPr>
              <a:lnSpc>
                <a:spcPct val="100000"/>
              </a:lnSpc>
              <a:defRPr>
                <a:solidFill>
                  <a:schemeClr val="tx1"/>
                </a:solidFill>
              </a:defRPr>
            </a:lvl7pPr>
          </a:lstStyle>
          <a:p>
            <a:pPr lvl="0"/>
            <a:r>
              <a:rPr lang="en-US" dirty="0"/>
              <a:t>Arial 24 pt. Edit master text styles</a:t>
            </a:r>
          </a:p>
          <a:p>
            <a:pPr lvl="1"/>
            <a:r>
              <a:rPr lang="en-US" dirty="0"/>
              <a:t>Arial 24 PT. Second level</a:t>
            </a:r>
          </a:p>
          <a:p>
            <a:pPr lvl="2"/>
            <a:r>
              <a:rPr lang="en-US" dirty="0"/>
              <a:t>Arial 24 PT. Third level</a:t>
            </a:r>
          </a:p>
          <a:p>
            <a:pPr lvl="3"/>
            <a:r>
              <a:rPr lang="en-US" dirty="0"/>
              <a:t>Arial 24 PT. Fourth level</a:t>
            </a:r>
          </a:p>
          <a:p>
            <a:pPr lvl="4"/>
            <a:r>
              <a:rPr lang="en-US" dirty="0"/>
              <a:t>Arial 22 PT. Fifth level</a:t>
            </a:r>
          </a:p>
          <a:p>
            <a:pPr lvl="5"/>
            <a:r>
              <a:rPr lang="en-US" dirty="0"/>
              <a:t>Arial 18 PT. Sixth level</a:t>
            </a:r>
          </a:p>
          <a:p>
            <a:pPr lvl="6"/>
            <a:r>
              <a:rPr lang="en-US" dirty="0"/>
              <a:t>Arial 16 PT. Seventh level</a:t>
            </a:r>
          </a:p>
        </p:txBody>
      </p:sp>
      <p:sp>
        <p:nvSpPr>
          <p:cNvPr id="2" name="Slide Number Placeholder 1"/>
          <p:cNvSpPr>
            <a:spLocks noGrp="1"/>
          </p:cNvSpPr>
          <p:nvPr>
            <p:ph type="sldNum" sz="quarter" idx="27"/>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11" name="Picture 10">
            <a:extLst>
              <a:ext uri="{FF2B5EF4-FFF2-40B4-BE49-F238E27FC236}">
                <a16:creationId xmlns:a16="http://schemas.microsoft.com/office/drawing/2014/main" id="{482CE9C2-6003-47F7-A67C-22A8F47A34B0}"/>
              </a:ext>
            </a:extLst>
          </p:cNvPr>
          <p:cNvPicPr>
            <a:picLocks/>
          </p:cNvPicPr>
          <p:nvPr userDrawn="1"/>
        </p:nvPicPr>
        <p:blipFill>
          <a:blip r:embed="rId2"/>
          <a:stretch>
            <a:fillRect/>
          </a:stretch>
        </p:blipFill>
        <p:spPr>
          <a:xfrm>
            <a:off x="460374" y="6518444"/>
            <a:ext cx="557700" cy="154923"/>
          </a:xfrm>
          <a:prstGeom prst="rect">
            <a:avLst/>
          </a:prstGeom>
        </p:spPr>
      </p:pic>
      <p:sp>
        <p:nvSpPr>
          <p:cNvPr id="3" name="Rectangle 2">
            <a:extLst>
              <a:ext uri="{FF2B5EF4-FFF2-40B4-BE49-F238E27FC236}">
                <a16:creationId xmlns:a16="http://schemas.microsoft.com/office/drawing/2014/main" id="{A26C8835-B77A-45DB-8441-BAE2C7DE5580}"/>
              </a:ext>
            </a:extLst>
          </p:cNvPr>
          <p:cNvSpPr/>
          <p:nvPr userDrawn="1"/>
        </p:nvSpPr>
        <p:spPr>
          <a:xfrm>
            <a:off x="3879273" y="6518444"/>
            <a:ext cx="4387272" cy="220689"/>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6867678"/>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mage Right With Text_White">
    <p:bg>
      <p:bgRef idx="1001">
        <a:schemeClr val="bg2"/>
      </p:bgRef>
    </p:bg>
    <p:spTree>
      <p:nvGrpSpPr>
        <p:cNvPr id="1" name=""/>
        <p:cNvGrpSpPr/>
        <p:nvPr/>
      </p:nvGrpSpPr>
      <p:grpSpPr>
        <a:xfrm>
          <a:off x="0" y="0"/>
          <a:ext cx="0" cy="0"/>
          <a:chOff x="0" y="0"/>
          <a:chExt cx="0" cy="0"/>
        </a:xfrm>
      </p:grpSpPr>
      <p:sp>
        <p:nvSpPr>
          <p:cNvPr id="21" name="Picture Placeholder 15"/>
          <p:cNvSpPr>
            <a:spLocks noGrp="1"/>
          </p:cNvSpPr>
          <p:nvPr>
            <p:ph type="pic" sz="quarter" idx="17" hasCustomPrompt="1"/>
          </p:nvPr>
        </p:nvSpPr>
        <p:spPr>
          <a:xfrm>
            <a:off x="6303666" y="-1"/>
            <a:ext cx="5888334" cy="6858001"/>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tx2"/>
                </a:solidFill>
              </a:defRPr>
            </a:lvl1pPr>
          </a:lstStyle>
          <a:p>
            <a:r>
              <a:rPr lang="en-US" dirty="0"/>
              <a:t>Drag photo to placeholder or click on icon to place photo from file. Ensure image is large enough in size and resolution.</a:t>
            </a:r>
          </a:p>
        </p:txBody>
      </p:sp>
      <p:sp>
        <p:nvSpPr>
          <p:cNvPr id="2" name="Slide Number Placeholder 1"/>
          <p:cNvSpPr>
            <a:spLocks noGrp="1"/>
          </p:cNvSpPr>
          <p:nvPr>
            <p:ph type="sldNum" sz="quarter" idx="27"/>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12" name="Graphic 11">
            <a:extLst>
              <a:ext uri="{FF2B5EF4-FFF2-40B4-BE49-F238E27FC236}">
                <a16:creationId xmlns:a16="http://schemas.microsoft.com/office/drawing/2014/main" id="{D6119576-E282-4ED9-B8A6-4D8F08BC6D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3" name="Rectangle 2">
            <a:extLst>
              <a:ext uri="{FF2B5EF4-FFF2-40B4-BE49-F238E27FC236}">
                <a16:creationId xmlns:a16="http://schemas.microsoft.com/office/drawing/2014/main" id="{0E485B0C-1E40-475D-8075-F776E474328D}"/>
              </a:ext>
            </a:extLst>
          </p:cNvPr>
          <p:cNvSpPr/>
          <p:nvPr userDrawn="1"/>
        </p:nvSpPr>
        <p:spPr>
          <a:xfrm>
            <a:off x="3729789" y="6483429"/>
            <a:ext cx="4596064" cy="255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7">
            <a:extLst>
              <a:ext uri="{FF2B5EF4-FFF2-40B4-BE49-F238E27FC236}">
                <a16:creationId xmlns:a16="http://schemas.microsoft.com/office/drawing/2014/main" id="{C6D2495F-52A5-4487-9591-971B86C7532B}"/>
              </a:ext>
            </a:extLst>
          </p:cNvPr>
          <p:cNvSpPr>
            <a:spLocks noGrp="1"/>
          </p:cNvSpPr>
          <p:nvPr>
            <p:ph type="title" hasCustomPrompt="1"/>
          </p:nvPr>
        </p:nvSpPr>
        <p:spPr>
          <a:xfrm>
            <a:off x="457200" y="381000"/>
            <a:ext cx="5638800" cy="584775"/>
          </a:xfrm>
        </p:spPr>
        <p:txBody>
          <a:bodyPr wrap="square">
            <a:spAutoFit/>
          </a:bodyPr>
          <a:lstStyle>
            <a:lvl1pPr>
              <a:lnSpc>
                <a:spcPct val="100000"/>
              </a:lnSpc>
              <a:defRPr sz="3200" cap="none">
                <a:solidFill>
                  <a:schemeClr val="tx1"/>
                </a:solidFill>
              </a:defRPr>
            </a:lvl1pPr>
          </a:lstStyle>
          <a:p>
            <a:r>
              <a:rPr lang="en-US" dirty="0"/>
              <a:t>Slide Title, Arial 32 pt. </a:t>
            </a:r>
          </a:p>
        </p:txBody>
      </p:sp>
      <p:sp>
        <p:nvSpPr>
          <p:cNvPr id="13" name="Text Placeholder 9">
            <a:extLst>
              <a:ext uri="{FF2B5EF4-FFF2-40B4-BE49-F238E27FC236}">
                <a16:creationId xmlns:a16="http://schemas.microsoft.com/office/drawing/2014/main" id="{EA81A5EB-E2B5-4934-8F97-0E0476272C52}"/>
              </a:ext>
            </a:extLst>
          </p:cNvPr>
          <p:cNvSpPr>
            <a:spLocks noGrp="1"/>
          </p:cNvSpPr>
          <p:nvPr>
            <p:ph type="body" sz="quarter" idx="25" hasCustomPrompt="1"/>
          </p:nvPr>
        </p:nvSpPr>
        <p:spPr>
          <a:xfrm>
            <a:off x="457200" y="1441236"/>
            <a:ext cx="5638800" cy="1200329"/>
          </a:xfrm>
          <a:prstGeom prst="rect">
            <a:avLst/>
          </a:prstGeom>
        </p:spPr>
        <p:txBody>
          <a:bodyPr wrap="square" lIns="91440">
            <a:spAutoFit/>
          </a:bodyPr>
          <a:lstStyle>
            <a:lvl1pPr>
              <a:defRPr b="0">
                <a:solidFill>
                  <a:schemeClr val="tx2"/>
                </a:solidFill>
              </a:defRPr>
            </a:lvl1pPr>
            <a:lvl2pPr>
              <a:lnSpc>
                <a:spcPct val="100000"/>
              </a:lnSpc>
              <a:defRPr>
                <a:solidFill>
                  <a:schemeClr val="tx1"/>
                </a:solidFill>
              </a:defRPr>
            </a:lvl2pPr>
          </a:lstStyle>
          <a:p>
            <a:pPr lvl="1"/>
            <a:r>
              <a:rPr lang="en-US" dirty="0"/>
              <a:t>Lorem ipsum dolor sit </a:t>
            </a:r>
            <a:r>
              <a:rPr lang="en-US" dirty="0" err="1"/>
              <a:t>amet</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a:t>
            </a:r>
          </a:p>
        </p:txBody>
      </p:sp>
      <p:sp>
        <p:nvSpPr>
          <p:cNvPr id="14" name="Content Placeholder 3">
            <a:extLst>
              <a:ext uri="{FF2B5EF4-FFF2-40B4-BE49-F238E27FC236}">
                <a16:creationId xmlns:a16="http://schemas.microsoft.com/office/drawing/2014/main" id="{3F8A6A12-FF8F-4420-93C1-B4849F78E3F0}"/>
              </a:ext>
            </a:extLst>
          </p:cNvPr>
          <p:cNvSpPr>
            <a:spLocks noGrp="1"/>
          </p:cNvSpPr>
          <p:nvPr>
            <p:ph sz="quarter" idx="26" hasCustomPrompt="1"/>
          </p:nvPr>
        </p:nvSpPr>
        <p:spPr>
          <a:xfrm>
            <a:off x="457200" y="2796186"/>
            <a:ext cx="5638800" cy="3452213"/>
          </a:xfrm>
          <a:prstGeom prst="rect">
            <a:avLst/>
          </a:prstGeom>
        </p:spPr>
        <p:txBody>
          <a:bodyPr lIns="91440">
            <a:noAutofit/>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marL="1147572" indent="-342900">
              <a:lnSpc>
                <a:spcPct val="100000"/>
              </a:lnSpc>
              <a:defRPr lang="en-US" sz="2200" b="0" i="0" kern="1200" baseline="0" dirty="0">
                <a:solidFill>
                  <a:schemeClr val="tx1"/>
                </a:solidFill>
                <a:latin typeface="+mn-lt"/>
                <a:ea typeface="Arial Narrow" charset="0"/>
                <a:cs typeface="Arial Narrow" charset="0"/>
              </a:defRPr>
            </a:lvl5pPr>
            <a:lvl6pPr>
              <a:lnSpc>
                <a:spcPct val="100000"/>
              </a:lnSpc>
              <a:defRPr>
                <a:solidFill>
                  <a:schemeClr val="tx1"/>
                </a:solidFill>
              </a:defRPr>
            </a:lvl6pPr>
            <a:lvl7pPr>
              <a:lnSpc>
                <a:spcPct val="100000"/>
              </a:lnSpc>
              <a:defRPr>
                <a:solidFill>
                  <a:schemeClr val="tx1"/>
                </a:solidFill>
              </a:defRPr>
            </a:lvl7pPr>
          </a:lstStyle>
          <a:p>
            <a:pPr lvl="0"/>
            <a:r>
              <a:rPr lang="en-US" dirty="0"/>
              <a:t>Arial 24 pt. Edit master text styles</a:t>
            </a:r>
          </a:p>
          <a:p>
            <a:pPr lvl="1"/>
            <a:r>
              <a:rPr lang="en-US" dirty="0"/>
              <a:t>Arial 24 PT. Second level</a:t>
            </a:r>
          </a:p>
          <a:p>
            <a:pPr lvl="2"/>
            <a:r>
              <a:rPr lang="en-US" dirty="0"/>
              <a:t>Arial 24 PT. Third level</a:t>
            </a:r>
          </a:p>
          <a:p>
            <a:pPr lvl="3"/>
            <a:r>
              <a:rPr lang="en-US" dirty="0"/>
              <a:t>Arial 24 PT. Fourth level</a:t>
            </a:r>
          </a:p>
          <a:p>
            <a:pPr lvl="4"/>
            <a:r>
              <a:rPr lang="en-US" dirty="0"/>
              <a:t>Arial 22 PT. Fifth level</a:t>
            </a:r>
          </a:p>
          <a:p>
            <a:pPr lvl="5"/>
            <a:r>
              <a:rPr lang="en-US" dirty="0"/>
              <a:t>Arial 18 PT. Sixth level</a:t>
            </a:r>
          </a:p>
          <a:p>
            <a:pPr lvl="6"/>
            <a:r>
              <a:rPr lang="en-US" dirty="0"/>
              <a:t>Arial 16 PT. Seventh level</a:t>
            </a:r>
          </a:p>
        </p:txBody>
      </p:sp>
    </p:spTree>
    <p:extLst>
      <p:ext uri="{BB962C8B-B14F-4D97-AF65-F5344CB8AC3E}">
        <p14:creationId xmlns:p14="http://schemas.microsoft.com/office/powerpoint/2010/main" val="1257734195"/>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With Text_Navy">
    <p:bg>
      <p:bgRef idx="1001">
        <a:schemeClr val="bg2"/>
      </p:bgRef>
    </p:bg>
    <p:spTree>
      <p:nvGrpSpPr>
        <p:cNvPr id="1" name=""/>
        <p:cNvGrpSpPr/>
        <p:nvPr/>
      </p:nvGrpSpPr>
      <p:grpSpPr>
        <a:xfrm>
          <a:off x="0" y="0"/>
          <a:ext cx="0" cy="0"/>
          <a:chOff x="0" y="0"/>
          <a:chExt cx="0" cy="0"/>
        </a:xfrm>
      </p:grpSpPr>
      <p:sp>
        <p:nvSpPr>
          <p:cNvPr id="21" name="Picture Placeholder 15"/>
          <p:cNvSpPr>
            <a:spLocks noGrp="1"/>
          </p:cNvSpPr>
          <p:nvPr>
            <p:ph type="pic" sz="quarter" idx="17" hasCustomPrompt="1"/>
          </p:nvPr>
        </p:nvSpPr>
        <p:spPr>
          <a:xfrm>
            <a:off x="0" y="0"/>
            <a:ext cx="5888334" cy="6858001"/>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accent2"/>
                </a:solidFill>
              </a:defRPr>
            </a:lvl1pPr>
          </a:lstStyle>
          <a:p>
            <a:r>
              <a:rPr lang="en-US" dirty="0"/>
              <a:t>Drag photo to placeholder or click on icon to place photo from file. Ensure image is large enough in size and resolution.</a:t>
            </a:r>
          </a:p>
        </p:txBody>
      </p:sp>
      <p:sp>
        <p:nvSpPr>
          <p:cNvPr id="8" name="Title 7"/>
          <p:cNvSpPr>
            <a:spLocks noGrp="1"/>
          </p:cNvSpPr>
          <p:nvPr>
            <p:ph type="title" hasCustomPrompt="1"/>
          </p:nvPr>
        </p:nvSpPr>
        <p:spPr>
          <a:xfrm>
            <a:off x="6096000" y="394005"/>
            <a:ext cx="5630974" cy="584775"/>
          </a:xfrm>
        </p:spPr>
        <p:txBody>
          <a:bodyPr wrap="square">
            <a:spAutoFit/>
          </a:bodyPr>
          <a:lstStyle>
            <a:lvl1pPr>
              <a:lnSpc>
                <a:spcPct val="100000"/>
              </a:lnSpc>
              <a:defRPr sz="3200" baseline="0">
                <a:solidFill>
                  <a:schemeClr val="tx1"/>
                </a:solidFill>
              </a:defRPr>
            </a:lvl1pPr>
          </a:lstStyle>
          <a:p>
            <a:r>
              <a:rPr lang="en-US" dirty="0"/>
              <a:t>Slide Title, Arial 32 pt. </a:t>
            </a:r>
          </a:p>
        </p:txBody>
      </p:sp>
      <p:sp>
        <p:nvSpPr>
          <p:cNvPr id="10" name="Text Placeholder 9"/>
          <p:cNvSpPr>
            <a:spLocks noGrp="1"/>
          </p:cNvSpPr>
          <p:nvPr>
            <p:ph type="body" sz="quarter" idx="25" hasCustomPrompt="1"/>
          </p:nvPr>
        </p:nvSpPr>
        <p:spPr>
          <a:xfrm>
            <a:off x="6105236" y="1444752"/>
            <a:ext cx="5630974" cy="1200329"/>
          </a:xfrm>
          <a:prstGeom prst="rect">
            <a:avLst/>
          </a:prstGeom>
        </p:spPr>
        <p:txBody>
          <a:bodyPr wrap="square" lIns="91440">
            <a:spAutoFit/>
          </a:bodyPr>
          <a:lstStyle>
            <a:lvl1pPr>
              <a:defRPr b="0">
                <a:solidFill>
                  <a:schemeClr val="tx2"/>
                </a:solidFill>
              </a:defRPr>
            </a:lvl1pPr>
            <a:lvl2pPr>
              <a:lnSpc>
                <a:spcPct val="100000"/>
              </a:lnSpc>
              <a:defRPr>
                <a:solidFill>
                  <a:schemeClr val="tx1"/>
                </a:solidFill>
              </a:defRPr>
            </a:lvl2pPr>
          </a:lstStyle>
          <a:p>
            <a:pPr lvl="1"/>
            <a:r>
              <a:rPr lang="en-US" dirty="0"/>
              <a:t>Lorem ipsum dolor sit </a:t>
            </a:r>
            <a:r>
              <a:rPr lang="en-US" dirty="0" err="1"/>
              <a:t>amet</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a:t>
            </a:r>
          </a:p>
        </p:txBody>
      </p:sp>
      <p:sp>
        <p:nvSpPr>
          <p:cNvPr id="7" name="Content Placeholder 3"/>
          <p:cNvSpPr>
            <a:spLocks noGrp="1"/>
          </p:cNvSpPr>
          <p:nvPr>
            <p:ph sz="quarter" idx="26" hasCustomPrompt="1"/>
          </p:nvPr>
        </p:nvSpPr>
        <p:spPr>
          <a:xfrm>
            <a:off x="6105236" y="2798064"/>
            <a:ext cx="5630974" cy="3456432"/>
          </a:xfrm>
          <a:prstGeom prst="rect">
            <a:avLst/>
          </a:prstGeom>
        </p:spPr>
        <p:txBody>
          <a:bodyPr lIns="91440">
            <a:noAutofit/>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marL="1147572" indent="-342900">
              <a:lnSpc>
                <a:spcPct val="100000"/>
              </a:lnSpc>
              <a:defRPr lang="en-US" sz="2200" b="0" i="0" kern="1200" baseline="0" dirty="0">
                <a:solidFill>
                  <a:schemeClr val="tx1"/>
                </a:solidFill>
                <a:latin typeface="+mn-lt"/>
                <a:ea typeface="Arial Narrow" charset="0"/>
                <a:cs typeface="Arial Narrow" charset="0"/>
              </a:defRPr>
            </a:lvl5pPr>
            <a:lvl6pPr>
              <a:lnSpc>
                <a:spcPct val="100000"/>
              </a:lnSpc>
              <a:defRPr>
                <a:solidFill>
                  <a:schemeClr val="tx1"/>
                </a:solidFill>
              </a:defRPr>
            </a:lvl6pPr>
            <a:lvl7pPr>
              <a:lnSpc>
                <a:spcPct val="100000"/>
              </a:lnSpc>
              <a:defRPr>
                <a:solidFill>
                  <a:schemeClr val="tx1"/>
                </a:solidFill>
              </a:defRPr>
            </a:lvl7pPr>
          </a:lstStyle>
          <a:p>
            <a:pPr lvl="0"/>
            <a:r>
              <a:rPr lang="en-US" dirty="0"/>
              <a:t>Arial 24 pt. Edit master text styles</a:t>
            </a:r>
          </a:p>
          <a:p>
            <a:pPr lvl="1"/>
            <a:r>
              <a:rPr lang="en-US" dirty="0"/>
              <a:t>Arial 24 PT. Second level</a:t>
            </a:r>
          </a:p>
          <a:p>
            <a:pPr lvl="2"/>
            <a:r>
              <a:rPr lang="en-US" dirty="0"/>
              <a:t>Arial 24 PT. Third level</a:t>
            </a:r>
          </a:p>
          <a:p>
            <a:pPr lvl="3"/>
            <a:r>
              <a:rPr lang="en-US" dirty="0"/>
              <a:t>Arial 24 PT. Fourth level</a:t>
            </a:r>
          </a:p>
          <a:p>
            <a:pPr lvl="4"/>
            <a:r>
              <a:rPr lang="en-US" dirty="0"/>
              <a:t>Arial 22 PT. Fifth level</a:t>
            </a:r>
          </a:p>
          <a:p>
            <a:pPr lvl="5"/>
            <a:r>
              <a:rPr lang="en-US" dirty="0"/>
              <a:t>Arial 18 PT. Sixth level</a:t>
            </a:r>
          </a:p>
          <a:p>
            <a:pPr lvl="6"/>
            <a:r>
              <a:rPr lang="en-US" dirty="0"/>
              <a:t>Arial 16 PT. Seventh level</a:t>
            </a:r>
          </a:p>
        </p:txBody>
      </p:sp>
      <p:sp>
        <p:nvSpPr>
          <p:cNvPr id="2" name="Slide Number Placeholder 1"/>
          <p:cNvSpPr>
            <a:spLocks noGrp="1"/>
          </p:cNvSpPr>
          <p:nvPr>
            <p:ph type="sldNum" sz="quarter" idx="27"/>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9" name="Picture 8">
            <a:extLst>
              <a:ext uri="{FF2B5EF4-FFF2-40B4-BE49-F238E27FC236}">
                <a16:creationId xmlns:a16="http://schemas.microsoft.com/office/drawing/2014/main" id="{D8FA25F6-C9BE-4D77-A821-2D5BB0C1BEF0}"/>
              </a:ext>
            </a:extLst>
          </p:cNvPr>
          <p:cNvPicPr>
            <a:picLocks/>
          </p:cNvPicPr>
          <p:nvPr userDrawn="1"/>
        </p:nvPicPr>
        <p:blipFill>
          <a:blip r:embed="rId2"/>
          <a:stretch>
            <a:fillRect/>
          </a:stretch>
        </p:blipFill>
        <p:spPr>
          <a:xfrm>
            <a:off x="460374" y="6518444"/>
            <a:ext cx="557700" cy="154923"/>
          </a:xfrm>
          <a:prstGeom prst="rect">
            <a:avLst/>
          </a:prstGeom>
        </p:spPr>
      </p:pic>
      <p:sp>
        <p:nvSpPr>
          <p:cNvPr id="11" name="Rectangle 10">
            <a:extLst>
              <a:ext uri="{FF2B5EF4-FFF2-40B4-BE49-F238E27FC236}">
                <a16:creationId xmlns:a16="http://schemas.microsoft.com/office/drawing/2014/main" id="{F16B31EB-13DB-4A40-8914-48790630F28D}"/>
              </a:ext>
            </a:extLst>
          </p:cNvPr>
          <p:cNvSpPr/>
          <p:nvPr userDrawn="1"/>
        </p:nvSpPr>
        <p:spPr>
          <a:xfrm>
            <a:off x="3879273" y="6518444"/>
            <a:ext cx="4387272" cy="220689"/>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5776186"/>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ullet List_Navy">
    <p:bg>
      <p:bgRef idx="1001">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7" name="Title 11">
            <a:extLst>
              <a:ext uri="{FF2B5EF4-FFF2-40B4-BE49-F238E27FC236}">
                <a16:creationId xmlns:a16="http://schemas.microsoft.com/office/drawing/2014/main" id="{7086F48C-126B-4E0A-AED0-E786B5015B52}"/>
              </a:ext>
            </a:extLst>
          </p:cNvPr>
          <p:cNvSpPr>
            <a:spLocks noGrp="1"/>
          </p:cNvSpPr>
          <p:nvPr>
            <p:ph type="title" hasCustomPrompt="1"/>
          </p:nvPr>
        </p:nvSpPr>
        <p:spPr>
          <a:xfrm>
            <a:off x="457200" y="381000"/>
            <a:ext cx="11277600" cy="693337"/>
          </a:xfrm>
        </p:spPr>
        <p:txBody>
          <a:bodyPr anchor="ctr"/>
          <a:lstStyle>
            <a:lvl1pPr>
              <a:defRPr sz="3200" cap="none">
                <a:solidFill>
                  <a:schemeClr val="tx1"/>
                </a:solidFill>
              </a:defRPr>
            </a:lvl1pPr>
          </a:lstStyle>
          <a:p>
            <a:r>
              <a:rPr lang="en-US" dirty="0"/>
              <a:t>Slide Title, Arial 32 pt.</a:t>
            </a:r>
          </a:p>
        </p:txBody>
      </p:sp>
      <p:sp>
        <p:nvSpPr>
          <p:cNvPr id="8" name="Content Placeholder 4">
            <a:extLst>
              <a:ext uri="{FF2B5EF4-FFF2-40B4-BE49-F238E27FC236}">
                <a16:creationId xmlns:a16="http://schemas.microsoft.com/office/drawing/2014/main" id="{86B32392-5B55-403B-BA4E-35EE7D3DE154}"/>
              </a:ext>
            </a:extLst>
          </p:cNvPr>
          <p:cNvSpPr>
            <a:spLocks noGrp="1"/>
          </p:cNvSpPr>
          <p:nvPr>
            <p:ph sz="quarter" idx="12" hasCustomPrompt="1"/>
          </p:nvPr>
        </p:nvSpPr>
        <p:spPr>
          <a:xfrm>
            <a:off x="457200" y="1191491"/>
            <a:ext cx="11277600" cy="5069823"/>
          </a:xfrm>
        </p:spPr>
        <p:txBody>
          <a:bodyPr>
            <a:noAutofit/>
          </a:bodyPr>
          <a:lstStyle>
            <a:lvl1pPr marL="225425" indent="-225425">
              <a:buFont typeface="Arial" panose="020B0604020202020204" pitchFamily="34" charset="0"/>
              <a:buChar char="•"/>
              <a:defRPr b="0">
                <a:solidFill>
                  <a:schemeClr val="tx1"/>
                </a:solidFill>
              </a:defRPr>
            </a:lvl1pPr>
            <a:lvl2pPr marL="688975" indent="-344488">
              <a:buClr>
                <a:schemeClr val="tx1"/>
              </a:buClr>
              <a:buSzPct val="110000"/>
              <a:buFont typeface="Arial" panose="020B0604020202020204" pitchFamily="34" charset="0"/>
              <a:buChar char="‒"/>
              <a:defRPr>
                <a:solidFill>
                  <a:schemeClr val="tx1"/>
                </a:solidFill>
              </a:defRPr>
            </a:lvl2pPr>
            <a:lvl3pPr marL="1033463" indent="-344488">
              <a:buFont typeface="Courier New" panose="02070309020205020404" pitchFamily="49" charset="0"/>
              <a:buChar char="o"/>
              <a:defRPr sz="2200">
                <a:solidFill>
                  <a:schemeClr val="tx1"/>
                </a:solidFill>
              </a:defRPr>
            </a:lvl3pPr>
            <a:lvl4pPr marL="1033463" indent="-344488">
              <a:buFont typeface="Courier New" panose="02070309020205020404" pitchFamily="49" charset="0"/>
              <a:buChar char="o"/>
              <a:defRPr sz="2200">
                <a:solidFill>
                  <a:schemeClr val="tx1"/>
                </a:solidFill>
              </a:defRPr>
            </a:lvl4pPr>
            <a:lvl5pPr marL="1377950" indent="-238125">
              <a:buFont typeface="Arial" panose="020B0604020202020204" pitchFamily="34" charset="0"/>
              <a:buChar char="•"/>
              <a:defRPr sz="1800">
                <a:solidFill>
                  <a:schemeClr val="tx1"/>
                </a:solidFill>
              </a:defRPr>
            </a:lvl5pPr>
            <a:lvl6pPr marL="1603375" indent="-225425">
              <a:buFont typeface="Arial" panose="020B0604020202020204" pitchFamily="34" charset="0"/>
              <a:buChar char="‒"/>
              <a:defRPr sz="1600">
                <a:solidFill>
                  <a:schemeClr val="tx1"/>
                </a:solidFill>
              </a:defRPr>
            </a:lvl6pPr>
          </a:lstStyle>
          <a:p>
            <a:pPr lvl="0"/>
            <a:r>
              <a:rPr lang="en-US" dirty="0"/>
              <a:t>Click to edit master text styles</a:t>
            </a:r>
          </a:p>
          <a:p>
            <a:pPr lvl="1"/>
            <a:r>
              <a:rPr lang="en-US" dirty="0"/>
              <a:t>Second level</a:t>
            </a:r>
          </a:p>
          <a:p>
            <a:pPr lvl="2"/>
            <a:r>
              <a:rPr lang="en-US" dirty="0"/>
              <a:t>Third level</a:t>
            </a:r>
          </a:p>
          <a:p>
            <a:pPr lvl="4"/>
            <a:r>
              <a:rPr lang="en-US" dirty="0"/>
              <a:t>Fourth level</a:t>
            </a:r>
          </a:p>
          <a:p>
            <a:pPr lvl="5"/>
            <a:r>
              <a:rPr lang="en-US" dirty="0"/>
              <a:t>Fifth level</a:t>
            </a:r>
          </a:p>
        </p:txBody>
      </p:sp>
      <p:pic>
        <p:nvPicPr>
          <p:cNvPr id="6" name="Picture 5">
            <a:extLst>
              <a:ext uri="{FF2B5EF4-FFF2-40B4-BE49-F238E27FC236}">
                <a16:creationId xmlns:a16="http://schemas.microsoft.com/office/drawing/2014/main" id="{3EB79E39-B804-433D-A46E-6245A4354F48}"/>
              </a:ext>
            </a:extLst>
          </p:cNvPr>
          <p:cNvPicPr>
            <a:picLocks/>
          </p:cNvPicPr>
          <p:nvPr userDrawn="1"/>
        </p:nvPicPr>
        <p:blipFill>
          <a:blip r:embed="rId2"/>
          <a:stretch>
            <a:fillRect/>
          </a:stretch>
        </p:blipFill>
        <p:spPr>
          <a:xfrm>
            <a:off x="460374" y="6518444"/>
            <a:ext cx="557700" cy="154923"/>
          </a:xfrm>
          <a:prstGeom prst="rect">
            <a:avLst/>
          </a:prstGeom>
        </p:spPr>
      </p:pic>
      <p:sp>
        <p:nvSpPr>
          <p:cNvPr id="9" name="Rectangle 8">
            <a:extLst>
              <a:ext uri="{FF2B5EF4-FFF2-40B4-BE49-F238E27FC236}">
                <a16:creationId xmlns:a16="http://schemas.microsoft.com/office/drawing/2014/main" id="{A1F33D9D-CC02-4A9A-8355-67DE6B94A020}"/>
              </a:ext>
            </a:extLst>
          </p:cNvPr>
          <p:cNvSpPr/>
          <p:nvPr userDrawn="1"/>
        </p:nvSpPr>
        <p:spPr>
          <a:xfrm>
            <a:off x="3638550" y="6477000"/>
            <a:ext cx="4876800" cy="3429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4726286"/>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_content">
    <p:bg>
      <p:bgRef idx="1001">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7" name="Title 11">
            <a:extLst>
              <a:ext uri="{FF2B5EF4-FFF2-40B4-BE49-F238E27FC236}">
                <a16:creationId xmlns:a16="http://schemas.microsoft.com/office/drawing/2014/main" id="{7086F48C-126B-4E0A-AED0-E786B5015B52}"/>
              </a:ext>
            </a:extLst>
          </p:cNvPr>
          <p:cNvSpPr>
            <a:spLocks noGrp="1"/>
          </p:cNvSpPr>
          <p:nvPr>
            <p:ph type="title" hasCustomPrompt="1"/>
          </p:nvPr>
        </p:nvSpPr>
        <p:spPr>
          <a:xfrm>
            <a:off x="457200" y="390793"/>
            <a:ext cx="11277600" cy="693337"/>
          </a:xfrm>
        </p:spPr>
        <p:txBody>
          <a:bodyPr/>
          <a:lstStyle>
            <a:lvl1pPr>
              <a:defRPr sz="3200">
                <a:solidFill>
                  <a:schemeClr val="tx1"/>
                </a:solidFill>
              </a:defRPr>
            </a:lvl1pPr>
          </a:lstStyle>
          <a:p>
            <a:r>
              <a:rPr lang="en-US" dirty="0"/>
              <a:t>Slide Title, Arial 32 pt.</a:t>
            </a:r>
          </a:p>
        </p:txBody>
      </p:sp>
      <p:sp>
        <p:nvSpPr>
          <p:cNvPr id="4" name="Content Placeholder 3">
            <a:extLst>
              <a:ext uri="{FF2B5EF4-FFF2-40B4-BE49-F238E27FC236}">
                <a16:creationId xmlns:a16="http://schemas.microsoft.com/office/drawing/2014/main" id="{738D90CE-67F6-4B4B-B71D-C7D5E38835C9}"/>
              </a:ext>
            </a:extLst>
          </p:cNvPr>
          <p:cNvSpPr>
            <a:spLocks noGrp="1"/>
          </p:cNvSpPr>
          <p:nvPr>
            <p:ph sz="quarter" idx="12" hasCustomPrompt="1"/>
          </p:nvPr>
        </p:nvSpPr>
        <p:spPr>
          <a:xfrm>
            <a:off x="457200" y="1209964"/>
            <a:ext cx="11277600" cy="5038436"/>
          </a:xfrm>
        </p:spPr>
        <p:txBody>
          <a:bodyPr/>
          <a:lstStyle>
            <a:lvl1pPr>
              <a:defRPr/>
            </a:lvl1pPr>
          </a:lstStyle>
          <a:p>
            <a:pPr lvl="0"/>
            <a:r>
              <a:rPr lang="en-US" dirty="0"/>
              <a:t>Click to add content</a:t>
            </a:r>
          </a:p>
        </p:txBody>
      </p:sp>
      <p:pic>
        <p:nvPicPr>
          <p:cNvPr id="6" name="Picture 5">
            <a:extLst>
              <a:ext uri="{FF2B5EF4-FFF2-40B4-BE49-F238E27FC236}">
                <a16:creationId xmlns:a16="http://schemas.microsoft.com/office/drawing/2014/main" id="{9434B183-E242-4BEB-A0C8-856BF8515D5D}"/>
              </a:ext>
            </a:extLst>
          </p:cNvPr>
          <p:cNvPicPr>
            <a:picLocks/>
          </p:cNvPicPr>
          <p:nvPr userDrawn="1"/>
        </p:nvPicPr>
        <p:blipFill>
          <a:blip r:embed="rId2"/>
          <a:stretch>
            <a:fillRect/>
          </a:stretch>
        </p:blipFill>
        <p:spPr>
          <a:xfrm>
            <a:off x="460374" y="6518444"/>
            <a:ext cx="557700" cy="154923"/>
          </a:xfrm>
          <a:prstGeom prst="rect">
            <a:avLst/>
          </a:prstGeom>
        </p:spPr>
      </p:pic>
      <p:sp>
        <p:nvSpPr>
          <p:cNvPr id="8" name="Rectangle 7">
            <a:extLst>
              <a:ext uri="{FF2B5EF4-FFF2-40B4-BE49-F238E27FC236}">
                <a16:creationId xmlns:a16="http://schemas.microsoft.com/office/drawing/2014/main" id="{C2DDDD01-CEF1-4668-A56B-6902F3FB68E4}"/>
              </a:ext>
            </a:extLst>
          </p:cNvPr>
          <p:cNvSpPr/>
          <p:nvPr userDrawn="1"/>
        </p:nvSpPr>
        <p:spPr>
          <a:xfrm>
            <a:off x="3638550" y="6467206"/>
            <a:ext cx="4876800" cy="352693"/>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7356171"/>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Bullet List_White">
    <p:bg>
      <p:bgRef idx="1001">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7" name="Title 11">
            <a:extLst>
              <a:ext uri="{FF2B5EF4-FFF2-40B4-BE49-F238E27FC236}">
                <a16:creationId xmlns:a16="http://schemas.microsoft.com/office/drawing/2014/main" id="{7086F48C-126B-4E0A-AED0-E786B5015B52}"/>
              </a:ext>
            </a:extLst>
          </p:cNvPr>
          <p:cNvSpPr>
            <a:spLocks noGrp="1"/>
          </p:cNvSpPr>
          <p:nvPr>
            <p:ph type="title" hasCustomPrompt="1"/>
          </p:nvPr>
        </p:nvSpPr>
        <p:spPr>
          <a:xfrm>
            <a:off x="457200" y="396905"/>
            <a:ext cx="11277600" cy="693337"/>
          </a:xfrm>
        </p:spPr>
        <p:txBody>
          <a:bodyPr/>
          <a:lstStyle>
            <a:lvl1pPr>
              <a:defRPr sz="3200">
                <a:solidFill>
                  <a:schemeClr val="tx2"/>
                </a:solidFill>
              </a:defRPr>
            </a:lvl1pPr>
          </a:lstStyle>
          <a:p>
            <a:r>
              <a:rPr lang="en-US" dirty="0"/>
              <a:t>Slide Title, Arial 32 pt.</a:t>
            </a:r>
          </a:p>
        </p:txBody>
      </p:sp>
      <p:sp>
        <p:nvSpPr>
          <p:cNvPr id="8" name="Content Placeholder 4">
            <a:extLst>
              <a:ext uri="{FF2B5EF4-FFF2-40B4-BE49-F238E27FC236}">
                <a16:creationId xmlns:a16="http://schemas.microsoft.com/office/drawing/2014/main" id="{86B32392-5B55-403B-BA4E-35EE7D3DE154}"/>
              </a:ext>
            </a:extLst>
          </p:cNvPr>
          <p:cNvSpPr>
            <a:spLocks noGrp="1"/>
          </p:cNvSpPr>
          <p:nvPr>
            <p:ph sz="quarter" idx="12" hasCustomPrompt="1"/>
          </p:nvPr>
        </p:nvSpPr>
        <p:spPr>
          <a:xfrm>
            <a:off x="457200" y="1246909"/>
            <a:ext cx="11277600" cy="5001491"/>
          </a:xfrm>
        </p:spPr>
        <p:txBody>
          <a:bodyPr>
            <a:noAutofit/>
          </a:bodyPr>
          <a:lstStyle>
            <a:lvl1pPr marL="225425" indent="-225425">
              <a:buFont typeface="Arial" panose="020B0604020202020204" pitchFamily="34" charset="0"/>
              <a:buChar char="•"/>
              <a:defRPr b="0">
                <a:solidFill>
                  <a:schemeClr val="tx2"/>
                </a:solidFill>
              </a:defRPr>
            </a:lvl1pPr>
            <a:lvl2pPr marL="688975" indent="-344488">
              <a:buClr>
                <a:schemeClr val="tx1"/>
              </a:buClr>
              <a:buSzPct val="110000"/>
              <a:buFont typeface="Arial" panose="020B0604020202020204" pitchFamily="34" charset="0"/>
              <a:buChar char="‒"/>
              <a:defRPr>
                <a:solidFill>
                  <a:schemeClr val="tx2"/>
                </a:solidFill>
              </a:defRPr>
            </a:lvl2pPr>
            <a:lvl3pPr marL="1033463" indent="-344488">
              <a:buFont typeface="Courier New" panose="02070309020205020404" pitchFamily="49" charset="0"/>
              <a:buChar char="o"/>
              <a:defRPr sz="2200">
                <a:solidFill>
                  <a:schemeClr val="tx2"/>
                </a:solidFill>
              </a:defRPr>
            </a:lvl3pPr>
            <a:lvl4pPr marL="1033463" indent="-344488">
              <a:buFont typeface="Courier New" panose="02070309020205020404" pitchFamily="49" charset="0"/>
              <a:buChar char="o"/>
              <a:defRPr sz="2200">
                <a:solidFill>
                  <a:schemeClr val="tx2"/>
                </a:solidFill>
              </a:defRPr>
            </a:lvl4pPr>
            <a:lvl5pPr marL="1377950" indent="-238125">
              <a:buFont typeface="Arial" panose="020B0604020202020204" pitchFamily="34" charset="0"/>
              <a:buChar char="•"/>
              <a:defRPr sz="1800">
                <a:solidFill>
                  <a:schemeClr val="tx2"/>
                </a:solidFill>
              </a:defRPr>
            </a:lvl5pPr>
            <a:lvl6pPr marL="1603375" indent="-225425">
              <a:buFont typeface="Arial" panose="020B0604020202020204" pitchFamily="34" charset="0"/>
              <a:buChar char="‒"/>
              <a:defRPr sz="1600">
                <a:solidFill>
                  <a:schemeClr val="tx1"/>
                </a:solidFill>
              </a:defRPr>
            </a:lvl6pPr>
          </a:lstStyle>
          <a:p>
            <a:pPr lvl="0"/>
            <a:r>
              <a:rPr lang="en-US" dirty="0"/>
              <a:t>Click to edit master text styles</a:t>
            </a:r>
          </a:p>
          <a:p>
            <a:pPr lvl="1"/>
            <a:r>
              <a:rPr lang="en-US" dirty="0"/>
              <a:t>Second level</a:t>
            </a:r>
          </a:p>
          <a:p>
            <a:pPr lvl="2"/>
            <a:r>
              <a:rPr lang="en-US" dirty="0"/>
              <a:t>Third level</a:t>
            </a:r>
          </a:p>
          <a:p>
            <a:pPr lvl="4"/>
            <a:r>
              <a:rPr lang="en-US" dirty="0"/>
              <a:t>Fourth level</a:t>
            </a:r>
          </a:p>
          <a:p>
            <a:pPr lvl="5"/>
            <a:r>
              <a:rPr lang="en-US" dirty="0"/>
              <a:t>Fifth level</a:t>
            </a:r>
          </a:p>
        </p:txBody>
      </p:sp>
      <p:pic>
        <p:nvPicPr>
          <p:cNvPr id="10" name="Graphic 9">
            <a:extLst>
              <a:ext uri="{FF2B5EF4-FFF2-40B4-BE49-F238E27FC236}">
                <a16:creationId xmlns:a16="http://schemas.microsoft.com/office/drawing/2014/main" id="{49099A86-3DE4-41E9-9CDD-9E48744D9D7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6" name="Rectangle 5">
            <a:extLst>
              <a:ext uri="{FF2B5EF4-FFF2-40B4-BE49-F238E27FC236}">
                <a16:creationId xmlns:a16="http://schemas.microsoft.com/office/drawing/2014/main" id="{9271FE97-3D8F-453A-AEC4-7DC6C027BE9D}"/>
              </a:ext>
            </a:extLst>
          </p:cNvPr>
          <p:cNvSpPr/>
          <p:nvPr userDrawn="1"/>
        </p:nvSpPr>
        <p:spPr>
          <a:xfrm>
            <a:off x="3638550" y="6405066"/>
            <a:ext cx="4876800" cy="4148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6299756"/>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_content_White">
    <p:bg>
      <p:bgRef idx="1001">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7" name="Title 11">
            <a:extLst>
              <a:ext uri="{FF2B5EF4-FFF2-40B4-BE49-F238E27FC236}">
                <a16:creationId xmlns:a16="http://schemas.microsoft.com/office/drawing/2014/main" id="{7086F48C-126B-4E0A-AED0-E786B5015B52}"/>
              </a:ext>
            </a:extLst>
          </p:cNvPr>
          <p:cNvSpPr>
            <a:spLocks noGrp="1"/>
          </p:cNvSpPr>
          <p:nvPr>
            <p:ph type="title" hasCustomPrompt="1"/>
          </p:nvPr>
        </p:nvSpPr>
        <p:spPr>
          <a:xfrm>
            <a:off x="457200" y="396281"/>
            <a:ext cx="11277600" cy="693337"/>
          </a:xfrm>
        </p:spPr>
        <p:txBody>
          <a:bodyPr/>
          <a:lstStyle>
            <a:lvl1pPr>
              <a:defRPr sz="3200">
                <a:solidFill>
                  <a:schemeClr val="tx2"/>
                </a:solidFill>
              </a:defRPr>
            </a:lvl1pPr>
          </a:lstStyle>
          <a:p>
            <a:r>
              <a:rPr lang="en-US" dirty="0"/>
              <a:t>Slide Title, Arial 32 pt.</a:t>
            </a:r>
          </a:p>
        </p:txBody>
      </p:sp>
      <p:sp>
        <p:nvSpPr>
          <p:cNvPr id="4" name="Content Placeholder 3">
            <a:extLst>
              <a:ext uri="{FF2B5EF4-FFF2-40B4-BE49-F238E27FC236}">
                <a16:creationId xmlns:a16="http://schemas.microsoft.com/office/drawing/2014/main" id="{738D90CE-67F6-4B4B-B71D-C7D5E38835C9}"/>
              </a:ext>
            </a:extLst>
          </p:cNvPr>
          <p:cNvSpPr>
            <a:spLocks noGrp="1"/>
          </p:cNvSpPr>
          <p:nvPr>
            <p:ph sz="quarter" idx="12" hasCustomPrompt="1"/>
          </p:nvPr>
        </p:nvSpPr>
        <p:spPr>
          <a:xfrm>
            <a:off x="457200" y="1191491"/>
            <a:ext cx="11277600" cy="5056909"/>
          </a:xfrm>
        </p:spPr>
        <p:txBody>
          <a:bodyPr/>
          <a:lstStyle>
            <a:lvl1pPr>
              <a:defRPr/>
            </a:lvl1pPr>
          </a:lstStyle>
          <a:p>
            <a:pPr lvl="0"/>
            <a:r>
              <a:rPr lang="en-US" dirty="0"/>
              <a:t>Click to add content</a:t>
            </a:r>
          </a:p>
        </p:txBody>
      </p:sp>
      <p:pic>
        <p:nvPicPr>
          <p:cNvPr id="6" name="Graphic 5">
            <a:extLst>
              <a:ext uri="{FF2B5EF4-FFF2-40B4-BE49-F238E27FC236}">
                <a16:creationId xmlns:a16="http://schemas.microsoft.com/office/drawing/2014/main" id="{A57D9EBC-22D5-4207-8D7D-F6FCCA168D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8" name="Rectangle 7">
            <a:extLst>
              <a:ext uri="{FF2B5EF4-FFF2-40B4-BE49-F238E27FC236}">
                <a16:creationId xmlns:a16="http://schemas.microsoft.com/office/drawing/2014/main" id="{507DDB70-6DF6-4B7F-A712-165D905FB482}"/>
              </a:ext>
            </a:extLst>
          </p:cNvPr>
          <p:cNvSpPr/>
          <p:nvPr userDrawn="1"/>
        </p:nvSpPr>
        <p:spPr>
          <a:xfrm>
            <a:off x="3638550" y="6350272"/>
            <a:ext cx="4876800" cy="4696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0912862"/>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List_Navy">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44527" y="1243584"/>
            <a:ext cx="4572000" cy="583045"/>
          </a:xfrm>
          <a:prstGeom prst="rect">
            <a:avLst/>
          </a:prstGeom>
        </p:spPr>
        <p:txBody>
          <a:bodyPr anchor="ctr">
            <a:noAutofit/>
          </a:bodyPr>
          <a:lstStyle>
            <a:lvl1pPr marL="0" indent="0">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Subheadline</a:t>
            </a:r>
            <a:endParaRPr lang="en-US" dirty="0"/>
          </a:p>
        </p:txBody>
      </p:sp>
      <p:sp>
        <p:nvSpPr>
          <p:cNvPr id="5" name="Text Placeholder 4"/>
          <p:cNvSpPr>
            <a:spLocks noGrp="1"/>
          </p:cNvSpPr>
          <p:nvPr>
            <p:ph type="body" sz="quarter" idx="3" hasCustomPrompt="1"/>
          </p:nvPr>
        </p:nvSpPr>
        <p:spPr>
          <a:xfrm>
            <a:off x="6669352" y="1243584"/>
            <a:ext cx="4572000" cy="583045"/>
          </a:xfrm>
          <a:prstGeom prst="rect">
            <a:avLst/>
          </a:prstGeom>
        </p:spPr>
        <p:txBody>
          <a:bodyPr vert="horz" lIns="91440" tIns="45720" rIns="91440" bIns="45720" rtlCol="0" anchor="ctr">
            <a:noAutofit/>
          </a:bodyPr>
          <a:lstStyle>
            <a:lvl1pPr>
              <a:defRPr lang="en-US" baseline="0" dirty="0">
                <a:solidFill>
                  <a:schemeClr val="tx1"/>
                </a:solidFill>
              </a:defRPr>
            </a:lvl1pPr>
          </a:lstStyle>
          <a:p>
            <a:pPr lvl="0"/>
            <a:r>
              <a:rPr lang="en-US" dirty="0" err="1"/>
              <a:t>Subheadline</a:t>
            </a:r>
            <a:endParaRPr lang="en-US" dirty="0"/>
          </a:p>
        </p:txBody>
      </p:sp>
      <p:sp>
        <p:nvSpPr>
          <p:cNvPr id="13" name="Title 12"/>
          <p:cNvSpPr>
            <a:spLocks noGrp="1"/>
          </p:cNvSpPr>
          <p:nvPr>
            <p:ph type="title" hasCustomPrompt="1"/>
          </p:nvPr>
        </p:nvSpPr>
        <p:spPr>
          <a:xfrm>
            <a:off x="457200" y="381000"/>
            <a:ext cx="11277600" cy="693337"/>
          </a:xfrm>
        </p:spPr>
        <p:txBody>
          <a:bodyPr anchor="ctr">
            <a:noAutofit/>
          </a:bodyPr>
          <a:lstStyle>
            <a:lvl1pPr algn="ctr">
              <a:defRPr sz="3200">
                <a:solidFill>
                  <a:schemeClr val="tx1"/>
                </a:solidFill>
              </a:defRPr>
            </a:lvl1pPr>
          </a:lstStyle>
          <a:p>
            <a:r>
              <a:rPr lang="en-US" dirty="0"/>
              <a:t>Slide Title, Arial 32 pt.</a:t>
            </a:r>
          </a:p>
        </p:txBody>
      </p:sp>
      <p:sp>
        <p:nvSpPr>
          <p:cNvPr id="2" name="Slide Number Placeholder 1"/>
          <p:cNvSpPr>
            <a:spLocks noGrp="1"/>
          </p:cNvSpPr>
          <p:nvPr>
            <p:ph type="sldNum" sz="quarter" idx="13"/>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12" name="Text Placeholder 19">
            <a:extLst>
              <a:ext uri="{FF2B5EF4-FFF2-40B4-BE49-F238E27FC236}">
                <a16:creationId xmlns:a16="http://schemas.microsoft.com/office/drawing/2014/main" id="{2789C70E-D4F5-4539-825F-8102ABC6844C}"/>
              </a:ext>
            </a:extLst>
          </p:cNvPr>
          <p:cNvSpPr>
            <a:spLocks noGrp="1"/>
          </p:cNvSpPr>
          <p:nvPr>
            <p:ph type="body" sz="quarter" idx="21" hasCustomPrompt="1"/>
          </p:nvPr>
        </p:nvSpPr>
        <p:spPr>
          <a:xfrm>
            <a:off x="944527" y="1943122"/>
            <a:ext cx="4572000" cy="4305278"/>
          </a:xfrm>
        </p:spPr>
        <p:txBody>
          <a:bodyPr/>
          <a:lstStyle>
            <a:lvl1pPr>
              <a:defRPr b="0"/>
            </a:lvl1pPr>
            <a:lvl2pPr marL="352425" indent="-234950">
              <a:buFont typeface="Arial" panose="020B0604020202020204" pitchFamily="34" charset="0"/>
              <a:buChar char="•"/>
              <a:defRPr/>
            </a:lvl2pPr>
            <a:lvl3pPr marL="457200" indent="-222250">
              <a:buFont typeface="Arial" panose="020B0604020202020204" pitchFamily="34" charset="0"/>
              <a:buChar char="‒"/>
              <a:defRPr sz="2000"/>
            </a:lvl3pPr>
          </a:lstStyle>
          <a:p>
            <a:pPr lvl="0"/>
            <a:r>
              <a:rPr lang="en-US" dirty="0"/>
              <a:t>Click to edit master text styles</a:t>
            </a:r>
          </a:p>
          <a:p>
            <a:pPr lvl="1"/>
            <a:r>
              <a:rPr lang="en-US" dirty="0"/>
              <a:t>Second level</a:t>
            </a:r>
          </a:p>
          <a:p>
            <a:pPr lvl="2"/>
            <a:r>
              <a:rPr lang="en-US" dirty="0"/>
              <a:t>Third level</a:t>
            </a:r>
          </a:p>
        </p:txBody>
      </p:sp>
      <p:sp>
        <p:nvSpPr>
          <p:cNvPr id="14" name="Text Placeholder 19">
            <a:extLst>
              <a:ext uri="{FF2B5EF4-FFF2-40B4-BE49-F238E27FC236}">
                <a16:creationId xmlns:a16="http://schemas.microsoft.com/office/drawing/2014/main" id="{473FA333-9240-48EF-A5C6-7ECA7313EA79}"/>
              </a:ext>
            </a:extLst>
          </p:cNvPr>
          <p:cNvSpPr>
            <a:spLocks noGrp="1"/>
          </p:cNvSpPr>
          <p:nvPr>
            <p:ph type="body" sz="quarter" idx="22" hasCustomPrompt="1"/>
          </p:nvPr>
        </p:nvSpPr>
        <p:spPr>
          <a:xfrm>
            <a:off x="6688972" y="1943122"/>
            <a:ext cx="4572000" cy="4305278"/>
          </a:xfrm>
        </p:spPr>
        <p:txBody>
          <a:bodyPr/>
          <a:lstStyle>
            <a:lvl1pPr>
              <a:defRPr b="0"/>
            </a:lvl1pPr>
            <a:lvl2pPr marL="352425" indent="-234950">
              <a:buFont typeface="Arial" panose="020B0604020202020204" pitchFamily="34" charset="0"/>
              <a:buChar char="•"/>
              <a:defRPr/>
            </a:lvl2pPr>
            <a:lvl3pPr marL="457200" indent="-222250">
              <a:buFont typeface="Arial" panose="020B0604020202020204" pitchFamily="34" charset="0"/>
              <a:buChar char="‒"/>
              <a:defRPr sz="2000"/>
            </a:lvl3pPr>
          </a:lstStyle>
          <a:p>
            <a:pPr lvl="0"/>
            <a:r>
              <a:rPr lang="en-US" dirty="0"/>
              <a:t>Click to edit master text styles</a:t>
            </a:r>
          </a:p>
          <a:p>
            <a:pPr lvl="1"/>
            <a:r>
              <a:rPr lang="en-US" dirty="0"/>
              <a:t>Second level</a:t>
            </a:r>
          </a:p>
          <a:p>
            <a:pPr lvl="2"/>
            <a:r>
              <a:rPr lang="en-US" dirty="0"/>
              <a:t>Third level</a:t>
            </a:r>
          </a:p>
        </p:txBody>
      </p:sp>
      <p:pic>
        <p:nvPicPr>
          <p:cNvPr id="9" name="Picture 8">
            <a:extLst>
              <a:ext uri="{FF2B5EF4-FFF2-40B4-BE49-F238E27FC236}">
                <a16:creationId xmlns:a16="http://schemas.microsoft.com/office/drawing/2014/main" id="{8DEDA517-8260-4280-A7EC-5559C8218D8E}"/>
              </a:ext>
            </a:extLst>
          </p:cNvPr>
          <p:cNvPicPr>
            <a:picLocks/>
          </p:cNvPicPr>
          <p:nvPr userDrawn="1"/>
        </p:nvPicPr>
        <p:blipFill>
          <a:blip r:embed="rId2"/>
          <a:stretch>
            <a:fillRect/>
          </a:stretch>
        </p:blipFill>
        <p:spPr>
          <a:xfrm>
            <a:off x="460374" y="6518444"/>
            <a:ext cx="557700" cy="154923"/>
          </a:xfrm>
          <a:prstGeom prst="rect">
            <a:avLst/>
          </a:prstGeom>
        </p:spPr>
      </p:pic>
      <p:sp>
        <p:nvSpPr>
          <p:cNvPr id="10" name="Rectangle 9">
            <a:extLst>
              <a:ext uri="{FF2B5EF4-FFF2-40B4-BE49-F238E27FC236}">
                <a16:creationId xmlns:a16="http://schemas.microsoft.com/office/drawing/2014/main" id="{778B3158-443A-4620-8D02-DC5F0D6C6771}"/>
              </a:ext>
            </a:extLst>
          </p:cNvPr>
          <p:cNvSpPr/>
          <p:nvPr userDrawn="1"/>
        </p:nvSpPr>
        <p:spPr>
          <a:xfrm>
            <a:off x="3638550" y="6518444"/>
            <a:ext cx="4876800" cy="301456"/>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498005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DE053-6603-4542-8167-6743420F7ED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C9608C-46A4-42C1-AF1D-58B2D16656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A57866A-7624-451B-A47E-5D17112D2A5E}"/>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5" name="Footer Placeholder 4">
            <a:extLst>
              <a:ext uri="{FF2B5EF4-FFF2-40B4-BE49-F238E27FC236}">
                <a16:creationId xmlns:a16="http://schemas.microsoft.com/office/drawing/2014/main" id="{02A74D61-3864-4FC5-8B77-5C490470DD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EFCD0B-3BE9-403E-9D55-C8F7B050E9CD}"/>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6193743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ustom Layout_White">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E9149BFB-3556-4725-BE5D-59B48F74A278}"/>
              </a:ext>
            </a:extLst>
          </p:cNvPr>
          <p:cNvSpPr>
            <a:spLocks noGrp="1"/>
          </p:cNvSpPr>
          <p:nvPr>
            <p:ph type="body" idx="1" hasCustomPrompt="1"/>
          </p:nvPr>
        </p:nvSpPr>
        <p:spPr>
          <a:xfrm>
            <a:off x="944527" y="1243584"/>
            <a:ext cx="4572000" cy="583045"/>
          </a:xfrm>
          <a:prstGeom prst="rect">
            <a:avLst/>
          </a:prstGeom>
        </p:spPr>
        <p:txBody>
          <a:bodyPr anchor="ctr">
            <a:noAutofit/>
          </a:bodyPr>
          <a:lstStyle>
            <a:lvl1pPr marL="0" indent="0">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dirty="0"/>
              <a:t>Arial 24 PT. </a:t>
            </a:r>
            <a:r>
              <a:rPr lang="en-US" dirty="0" err="1"/>
              <a:t>Subheadline</a:t>
            </a:r>
            <a:endParaRPr lang="en-US" dirty="0"/>
          </a:p>
        </p:txBody>
      </p:sp>
      <p:sp>
        <p:nvSpPr>
          <p:cNvPr id="5" name="Text Placeholder 4">
            <a:extLst>
              <a:ext uri="{FF2B5EF4-FFF2-40B4-BE49-F238E27FC236}">
                <a16:creationId xmlns:a16="http://schemas.microsoft.com/office/drawing/2014/main" id="{9405BFFA-D310-41FD-ABCE-F97CCCDCC22F}"/>
              </a:ext>
            </a:extLst>
          </p:cNvPr>
          <p:cNvSpPr>
            <a:spLocks noGrp="1"/>
          </p:cNvSpPr>
          <p:nvPr>
            <p:ph type="body" sz="quarter" idx="3" hasCustomPrompt="1"/>
          </p:nvPr>
        </p:nvSpPr>
        <p:spPr>
          <a:xfrm>
            <a:off x="6669352" y="1243584"/>
            <a:ext cx="4572000" cy="583045"/>
          </a:xfrm>
          <a:prstGeom prst="rect">
            <a:avLst/>
          </a:prstGeom>
        </p:spPr>
        <p:txBody>
          <a:bodyPr vert="horz" lIns="91440" tIns="45720" rIns="91440" bIns="45720" rtlCol="0" anchor="ctr">
            <a:noAutofit/>
          </a:bodyPr>
          <a:lstStyle>
            <a:lvl1pPr>
              <a:defRPr lang="en-US" baseline="0" dirty="0">
                <a:solidFill>
                  <a:schemeClr val="tx1"/>
                </a:solidFill>
              </a:defRPr>
            </a:lvl1pPr>
          </a:lstStyle>
          <a:p>
            <a:r>
              <a:rPr lang="en-US" dirty="0"/>
              <a:t>Arial 24 PT. </a:t>
            </a:r>
            <a:r>
              <a:rPr lang="en-US" dirty="0" err="1"/>
              <a:t>Subheadline</a:t>
            </a:r>
            <a:endParaRPr lang="en-US" dirty="0"/>
          </a:p>
        </p:txBody>
      </p:sp>
      <p:sp>
        <p:nvSpPr>
          <p:cNvPr id="6" name="Title 12">
            <a:extLst>
              <a:ext uri="{FF2B5EF4-FFF2-40B4-BE49-F238E27FC236}">
                <a16:creationId xmlns:a16="http://schemas.microsoft.com/office/drawing/2014/main" id="{2380CBBA-3EF4-4668-9AA6-8569ED9AD7AE}"/>
              </a:ext>
            </a:extLst>
          </p:cNvPr>
          <p:cNvSpPr>
            <a:spLocks noGrp="1"/>
          </p:cNvSpPr>
          <p:nvPr>
            <p:ph type="title" hasCustomPrompt="1"/>
          </p:nvPr>
        </p:nvSpPr>
        <p:spPr>
          <a:xfrm>
            <a:off x="457200" y="381000"/>
            <a:ext cx="11277600" cy="693337"/>
          </a:xfrm>
        </p:spPr>
        <p:txBody>
          <a:bodyPr anchor="ctr">
            <a:noAutofit/>
          </a:bodyPr>
          <a:lstStyle>
            <a:lvl1pPr algn="ctr">
              <a:defRPr sz="3200">
                <a:solidFill>
                  <a:schemeClr val="tx1"/>
                </a:solidFill>
              </a:defRPr>
            </a:lvl1pPr>
          </a:lstStyle>
          <a:p>
            <a:r>
              <a:rPr lang="en-US" dirty="0"/>
              <a:t>Slide Title, Arial 32 pt.</a:t>
            </a:r>
          </a:p>
        </p:txBody>
      </p:sp>
      <p:sp>
        <p:nvSpPr>
          <p:cNvPr id="7" name="Slide Number Placeholder 1">
            <a:extLst>
              <a:ext uri="{FF2B5EF4-FFF2-40B4-BE49-F238E27FC236}">
                <a16:creationId xmlns:a16="http://schemas.microsoft.com/office/drawing/2014/main" id="{D0404B88-B4A4-43C4-9866-B921F41B79AD}"/>
              </a:ext>
            </a:extLst>
          </p:cNvPr>
          <p:cNvSpPr txBox="1">
            <a:spLocks/>
          </p:cNvSpPr>
          <p:nvPr userDrawn="1"/>
        </p:nvSpPr>
        <p:spPr>
          <a:xfrm>
            <a:off x="10934700" y="6487280"/>
            <a:ext cx="800100" cy="251853"/>
          </a:xfrm>
          <a:prstGeom prst="rect">
            <a:avLst/>
          </a:prstGeom>
        </p:spPr>
        <p:txBody>
          <a:bodyPr vert="horz" lIns="0" tIns="45720" rIns="0" bIns="45720" rtlCol="0" anchor="ctr"/>
          <a:lstStyle>
            <a:defPPr>
              <a:defRPr lang="en-US"/>
            </a:defPPr>
            <a:lvl1pPr marL="0" algn="r" defTabSz="914400" rtl="0" eaLnBrk="1" latinLnBrk="0" hangingPunct="1">
              <a:defRPr lang="en-US" sz="800"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F2F552B-1952-B44E-8CAB-5705F0ACD2E2}" type="slidenum">
              <a:rPr lang="uk-UA" smtClean="0"/>
              <a:pPr/>
              <a:t>‹#›</a:t>
            </a:fld>
            <a:endParaRPr lang="uk-UA" dirty="0"/>
          </a:p>
        </p:txBody>
      </p:sp>
      <p:sp>
        <p:nvSpPr>
          <p:cNvPr id="8" name="Text Placeholder 19">
            <a:extLst>
              <a:ext uri="{FF2B5EF4-FFF2-40B4-BE49-F238E27FC236}">
                <a16:creationId xmlns:a16="http://schemas.microsoft.com/office/drawing/2014/main" id="{4E792A5B-6B33-4B24-A77A-BF8DF58DE6C0}"/>
              </a:ext>
            </a:extLst>
          </p:cNvPr>
          <p:cNvSpPr>
            <a:spLocks noGrp="1"/>
          </p:cNvSpPr>
          <p:nvPr>
            <p:ph type="body" sz="quarter" idx="21" hasCustomPrompt="1"/>
          </p:nvPr>
        </p:nvSpPr>
        <p:spPr>
          <a:xfrm>
            <a:off x="944527" y="1943122"/>
            <a:ext cx="4572000" cy="4305278"/>
          </a:xfrm>
        </p:spPr>
        <p:txBody>
          <a:bodyPr/>
          <a:lstStyle>
            <a:lvl1pPr>
              <a:defRPr b="0"/>
            </a:lvl1pPr>
            <a:lvl2pPr marL="352425" indent="-234950">
              <a:buFont typeface="Arial" panose="020B0604020202020204" pitchFamily="34" charset="0"/>
              <a:buChar char="•"/>
              <a:defRPr/>
            </a:lvl2pPr>
            <a:lvl3pPr marL="457200" indent="-222250">
              <a:buFont typeface="Arial" panose="020B0604020202020204" pitchFamily="34" charset="0"/>
              <a:buChar char="‒"/>
              <a:defRPr sz="2000"/>
            </a:lvl3pPr>
          </a:lstStyle>
          <a:p>
            <a:pPr marL="117475" lvl="1" indent="0">
              <a:buNone/>
            </a:pPr>
            <a:r>
              <a:rPr lang="en-US" dirty="0"/>
              <a:t>Arial 24 PT. </a:t>
            </a:r>
            <a:r>
              <a:rPr lang="en-US" dirty="0" err="1"/>
              <a:t>aenean</a:t>
            </a:r>
            <a:r>
              <a:rPr lang="en-US" dirty="0"/>
              <a:t> pharetra magna ac </a:t>
            </a:r>
            <a:r>
              <a:rPr lang="en-US" dirty="0" err="1"/>
              <a:t>placerat</a:t>
            </a:r>
            <a:r>
              <a:rPr lang="en-US" dirty="0"/>
              <a:t> vestibulum </a:t>
            </a:r>
            <a:r>
              <a:rPr lang="en-US" dirty="0" err="1"/>
              <a:t>lectus</a:t>
            </a:r>
            <a:r>
              <a:rPr lang="en-US" dirty="0"/>
              <a:t>. In </a:t>
            </a:r>
            <a:r>
              <a:rPr lang="en-US" dirty="0" err="1"/>
              <a:t>eu</a:t>
            </a:r>
            <a:r>
              <a:rPr lang="en-US" dirty="0"/>
              <a:t> mi </a:t>
            </a:r>
            <a:r>
              <a:rPr lang="en-US" dirty="0" err="1"/>
              <a:t>bibendum</a:t>
            </a:r>
            <a:r>
              <a:rPr lang="en-US" dirty="0"/>
              <a:t> </a:t>
            </a:r>
            <a:r>
              <a:rPr lang="en-US" dirty="0" err="1"/>
              <a:t>neque</a:t>
            </a:r>
            <a:r>
              <a:rPr lang="en-US" dirty="0"/>
              <a:t> </a:t>
            </a:r>
            <a:r>
              <a:rPr lang="en-US" dirty="0" err="1"/>
              <a:t>egestas</a:t>
            </a:r>
            <a:r>
              <a:rPr lang="en-US" dirty="0"/>
              <a:t> </a:t>
            </a:r>
            <a:r>
              <a:rPr lang="en-US" dirty="0" err="1"/>
              <a:t>congue</a:t>
            </a:r>
            <a:r>
              <a:rPr lang="en-US" dirty="0"/>
              <a:t> dolor. </a:t>
            </a:r>
          </a:p>
          <a:p>
            <a:pPr marL="117475" lvl="1" indent="0">
              <a:buNone/>
            </a:pPr>
            <a:r>
              <a:rPr lang="en-US" dirty="0" err="1"/>
              <a:t>Ullamcorper</a:t>
            </a:r>
            <a:r>
              <a:rPr lang="en-US" dirty="0"/>
              <a:t> </a:t>
            </a:r>
            <a:r>
              <a:rPr lang="en-US" dirty="0" err="1"/>
              <a:t>velit</a:t>
            </a:r>
            <a:r>
              <a:rPr lang="en-US" dirty="0"/>
              <a:t> sed </a:t>
            </a:r>
            <a:r>
              <a:rPr lang="en-US" dirty="0" err="1"/>
              <a:t>ullamcorper</a:t>
            </a:r>
            <a:r>
              <a:rPr lang="en-US" dirty="0"/>
              <a:t> </a:t>
            </a:r>
            <a:r>
              <a:rPr lang="en-US" dirty="0" err="1"/>
              <a:t>morbi</a:t>
            </a:r>
            <a:r>
              <a:rPr lang="en-US" dirty="0"/>
              <a:t>. Nunc sed </a:t>
            </a:r>
            <a:r>
              <a:rPr lang="en-US" dirty="0" err="1"/>
              <a:t>augue</a:t>
            </a:r>
            <a:r>
              <a:rPr lang="en-US" dirty="0"/>
              <a:t> </a:t>
            </a:r>
            <a:r>
              <a:rPr lang="en-US" dirty="0" err="1"/>
              <a:t>lacus</a:t>
            </a:r>
            <a:r>
              <a:rPr lang="en-US" dirty="0"/>
              <a:t> </a:t>
            </a:r>
            <a:r>
              <a:rPr lang="en-US" dirty="0" err="1"/>
              <a:t>viverra</a:t>
            </a:r>
            <a:r>
              <a:rPr lang="en-US" dirty="0"/>
              <a:t> </a:t>
            </a:r>
            <a:r>
              <a:rPr lang="en-US" dirty="0" err="1"/>
              <a:t>euismod</a:t>
            </a:r>
            <a:r>
              <a:rPr lang="en-US" dirty="0"/>
              <a:t> </a:t>
            </a:r>
            <a:r>
              <a:rPr lang="en-US" dirty="0" err="1"/>
              <a:t>tincidunt</a:t>
            </a:r>
            <a:r>
              <a:rPr lang="en-US" dirty="0"/>
              <a:t>. </a:t>
            </a:r>
          </a:p>
        </p:txBody>
      </p:sp>
      <p:sp>
        <p:nvSpPr>
          <p:cNvPr id="9" name="Text Placeholder 19">
            <a:extLst>
              <a:ext uri="{FF2B5EF4-FFF2-40B4-BE49-F238E27FC236}">
                <a16:creationId xmlns:a16="http://schemas.microsoft.com/office/drawing/2014/main" id="{E1CA2C1B-2188-4AFE-B77C-7EBDBA08E2E7}"/>
              </a:ext>
            </a:extLst>
          </p:cNvPr>
          <p:cNvSpPr>
            <a:spLocks noGrp="1"/>
          </p:cNvSpPr>
          <p:nvPr>
            <p:ph type="body" sz="quarter" idx="22" hasCustomPrompt="1"/>
          </p:nvPr>
        </p:nvSpPr>
        <p:spPr>
          <a:xfrm>
            <a:off x="6688972" y="1943122"/>
            <a:ext cx="4572000" cy="4305278"/>
          </a:xfrm>
        </p:spPr>
        <p:txBody>
          <a:bodyPr/>
          <a:lstStyle>
            <a:lvl1pPr>
              <a:defRPr b="0"/>
            </a:lvl1pPr>
            <a:lvl2pPr marL="352425" indent="-234950">
              <a:buFont typeface="Arial" panose="020B0604020202020204" pitchFamily="34" charset="0"/>
              <a:buChar char="•"/>
              <a:defRPr/>
            </a:lvl2pPr>
            <a:lvl3pPr marL="457200" indent="-222250">
              <a:buFont typeface="Arial" panose="020B0604020202020204" pitchFamily="34" charset="0"/>
              <a:buChar char="‒"/>
              <a:defRPr sz="2000"/>
            </a:lvl3pPr>
          </a:lstStyle>
          <a:p>
            <a:pPr marL="117475" lvl="1" indent="0">
              <a:buNone/>
            </a:pPr>
            <a:r>
              <a:rPr lang="en-US" dirty="0"/>
              <a:t>Arial 24 PT. </a:t>
            </a:r>
            <a:r>
              <a:rPr lang="en-US" dirty="0" err="1"/>
              <a:t>aenean</a:t>
            </a:r>
            <a:r>
              <a:rPr lang="en-US" dirty="0"/>
              <a:t> pharetra magna ac </a:t>
            </a:r>
            <a:r>
              <a:rPr lang="en-US" dirty="0" err="1"/>
              <a:t>placerat</a:t>
            </a:r>
            <a:r>
              <a:rPr lang="en-US" dirty="0"/>
              <a:t> vestibulum </a:t>
            </a:r>
            <a:r>
              <a:rPr lang="en-US" dirty="0" err="1"/>
              <a:t>lectus</a:t>
            </a:r>
            <a:r>
              <a:rPr lang="en-US" dirty="0"/>
              <a:t>. In </a:t>
            </a:r>
            <a:r>
              <a:rPr lang="en-US" dirty="0" err="1"/>
              <a:t>eu</a:t>
            </a:r>
            <a:r>
              <a:rPr lang="en-US" dirty="0"/>
              <a:t> mi </a:t>
            </a:r>
            <a:r>
              <a:rPr lang="en-US" dirty="0" err="1"/>
              <a:t>bibendum</a:t>
            </a:r>
            <a:r>
              <a:rPr lang="en-US" dirty="0"/>
              <a:t> </a:t>
            </a:r>
            <a:r>
              <a:rPr lang="en-US" dirty="0" err="1"/>
              <a:t>neque</a:t>
            </a:r>
            <a:r>
              <a:rPr lang="en-US" dirty="0"/>
              <a:t> </a:t>
            </a:r>
            <a:r>
              <a:rPr lang="en-US" dirty="0" err="1"/>
              <a:t>egestas</a:t>
            </a:r>
            <a:r>
              <a:rPr lang="en-US" dirty="0"/>
              <a:t> </a:t>
            </a:r>
            <a:r>
              <a:rPr lang="en-US" dirty="0" err="1"/>
              <a:t>congue</a:t>
            </a:r>
            <a:r>
              <a:rPr lang="en-US" dirty="0"/>
              <a:t> dolor. </a:t>
            </a:r>
          </a:p>
          <a:p>
            <a:pPr marL="117475" lvl="1" indent="0">
              <a:buNone/>
            </a:pPr>
            <a:r>
              <a:rPr lang="en-US" dirty="0" err="1"/>
              <a:t>Ullamcorper</a:t>
            </a:r>
            <a:r>
              <a:rPr lang="en-US" dirty="0"/>
              <a:t> </a:t>
            </a:r>
            <a:r>
              <a:rPr lang="en-US" dirty="0" err="1"/>
              <a:t>velit</a:t>
            </a:r>
            <a:r>
              <a:rPr lang="en-US" dirty="0"/>
              <a:t> sed </a:t>
            </a:r>
            <a:r>
              <a:rPr lang="en-US" dirty="0" err="1"/>
              <a:t>ullamcorper</a:t>
            </a:r>
            <a:r>
              <a:rPr lang="en-US" dirty="0"/>
              <a:t> </a:t>
            </a:r>
            <a:r>
              <a:rPr lang="en-US" dirty="0" err="1"/>
              <a:t>morbi</a:t>
            </a:r>
            <a:r>
              <a:rPr lang="en-US" dirty="0"/>
              <a:t>. Nunc sed </a:t>
            </a:r>
            <a:r>
              <a:rPr lang="en-US" dirty="0" err="1"/>
              <a:t>augue</a:t>
            </a:r>
            <a:r>
              <a:rPr lang="en-US" dirty="0"/>
              <a:t> </a:t>
            </a:r>
            <a:r>
              <a:rPr lang="en-US" dirty="0" err="1"/>
              <a:t>lacus</a:t>
            </a:r>
            <a:r>
              <a:rPr lang="en-US" dirty="0"/>
              <a:t> </a:t>
            </a:r>
            <a:r>
              <a:rPr lang="en-US" dirty="0" err="1"/>
              <a:t>viverra</a:t>
            </a:r>
            <a:r>
              <a:rPr lang="en-US" dirty="0"/>
              <a:t> </a:t>
            </a:r>
            <a:r>
              <a:rPr lang="en-US" dirty="0" err="1"/>
              <a:t>euismod</a:t>
            </a:r>
            <a:r>
              <a:rPr lang="en-US" dirty="0"/>
              <a:t> </a:t>
            </a:r>
            <a:r>
              <a:rPr lang="en-US" dirty="0" err="1"/>
              <a:t>tincidunt</a:t>
            </a:r>
            <a:r>
              <a:rPr lang="en-US" dirty="0"/>
              <a:t>. </a:t>
            </a:r>
          </a:p>
        </p:txBody>
      </p:sp>
      <p:pic>
        <p:nvPicPr>
          <p:cNvPr id="11" name="Graphic 10">
            <a:extLst>
              <a:ext uri="{FF2B5EF4-FFF2-40B4-BE49-F238E27FC236}">
                <a16:creationId xmlns:a16="http://schemas.microsoft.com/office/drawing/2014/main" id="{0B648621-07E4-4934-80D2-93DB9B62175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10" name="Rectangle 9">
            <a:extLst>
              <a:ext uri="{FF2B5EF4-FFF2-40B4-BE49-F238E27FC236}">
                <a16:creationId xmlns:a16="http://schemas.microsoft.com/office/drawing/2014/main" id="{614EF9FA-9A75-4078-A9F7-5E26EF17DBB3}"/>
              </a:ext>
            </a:extLst>
          </p:cNvPr>
          <p:cNvSpPr/>
          <p:nvPr userDrawn="1"/>
        </p:nvSpPr>
        <p:spPr>
          <a:xfrm>
            <a:off x="3638550" y="6364892"/>
            <a:ext cx="4876800" cy="455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34763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Column List_Navy">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77297" y="1243584"/>
            <a:ext cx="3619500" cy="602308"/>
          </a:xfrm>
          <a:prstGeom prst="rect">
            <a:avLst/>
          </a:prstGeom>
        </p:spPr>
        <p:txBody>
          <a:bodyPr anchor="ctr">
            <a:noAutofit/>
          </a:bodyPr>
          <a:lstStyle>
            <a:lvl1pPr marL="0" indent="0">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Change</a:t>
            </a:r>
          </a:p>
        </p:txBody>
      </p:sp>
      <p:sp>
        <p:nvSpPr>
          <p:cNvPr id="13" name="Title 12"/>
          <p:cNvSpPr>
            <a:spLocks noGrp="1"/>
          </p:cNvSpPr>
          <p:nvPr>
            <p:ph type="title" hasCustomPrompt="1"/>
          </p:nvPr>
        </p:nvSpPr>
        <p:spPr>
          <a:xfrm>
            <a:off x="457200" y="381000"/>
            <a:ext cx="11277600" cy="693337"/>
          </a:xfrm>
        </p:spPr>
        <p:txBody>
          <a:bodyPr/>
          <a:lstStyle>
            <a:lvl1pPr algn="ctr">
              <a:defRPr sz="3200">
                <a:solidFill>
                  <a:schemeClr val="tx1"/>
                </a:solidFill>
              </a:defRPr>
            </a:lvl1pPr>
          </a:lstStyle>
          <a:p>
            <a:r>
              <a:rPr lang="en-US" dirty="0"/>
              <a:t>GLINT Comments</a:t>
            </a:r>
          </a:p>
        </p:txBody>
      </p:sp>
      <p:sp>
        <p:nvSpPr>
          <p:cNvPr id="9" name="Text Placeholder 2"/>
          <p:cNvSpPr>
            <a:spLocks noGrp="1"/>
          </p:cNvSpPr>
          <p:nvPr>
            <p:ph type="body" idx="12" hasCustomPrompt="1"/>
          </p:nvPr>
        </p:nvSpPr>
        <p:spPr>
          <a:xfrm>
            <a:off x="4291482" y="1243584"/>
            <a:ext cx="3619500" cy="602308"/>
          </a:xfrm>
          <a:prstGeom prst="rect">
            <a:avLst/>
          </a:prstGeom>
        </p:spPr>
        <p:txBody>
          <a:bodyPr anchor="ctr">
            <a:noAutofit/>
          </a:bodyPr>
          <a:lstStyle>
            <a:lvl1pPr marL="0" indent="0">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Stakeholder Relations</a:t>
            </a:r>
          </a:p>
        </p:txBody>
      </p:sp>
      <p:sp>
        <p:nvSpPr>
          <p:cNvPr id="17" name="Text Placeholder 2"/>
          <p:cNvSpPr>
            <a:spLocks noGrp="1"/>
          </p:cNvSpPr>
          <p:nvPr>
            <p:ph type="body" idx="14" hasCustomPrompt="1"/>
          </p:nvPr>
        </p:nvSpPr>
        <p:spPr>
          <a:xfrm>
            <a:off x="8105667" y="1243584"/>
            <a:ext cx="3619500" cy="602308"/>
          </a:xfrm>
          <a:prstGeom prst="rect">
            <a:avLst/>
          </a:prstGeom>
        </p:spPr>
        <p:txBody>
          <a:bodyPr anchor="ctr">
            <a:noAutofit/>
          </a:bodyPr>
          <a:lstStyle>
            <a:lvl1pPr marL="0" indent="0">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Leadership</a:t>
            </a:r>
          </a:p>
        </p:txBody>
      </p:sp>
      <p:sp>
        <p:nvSpPr>
          <p:cNvPr id="2" name="Slide Number Placeholder 1"/>
          <p:cNvSpPr>
            <a:spLocks noGrp="1"/>
          </p:cNvSpPr>
          <p:nvPr>
            <p:ph type="sldNum" sz="quarter" idx="16"/>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20" name="Text Placeholder 19">
            <a:extLst>
              <a:ext uri="{FF2B5EF4-FFF2-40B4-BE49-F238E27FC236}">
                <a16:creationId xmlns:a16="http://schemas.microsoft.com/office/drawing/2014/main" id="{96CCB086-36EF-4F8A-8FB2-EC29098B9753}"/>
              </a:ext>
            </a:extLst>
          </p:cNvPr>
          <p:cNvSpPr>
            <a:spLocks noGrp="1"/>
          </p:cNvSpPr>
          <p:nvPr>
            <p:ph type="body" sz="quarter" idx="21" hasCustomPrompt="1"/>
          </p:nvPr>
        </p:nvSpPr>
        <p:spPr>
          <a:xfrm>
            <a:off x="477838" y="2005357"/>
            <a:ext cx="3619500" cy="4233260"/>
          </a:xfrm>
        </p:spPr>
        <p:txBody>
          <a:bodyPr/>
          <a:lstStyle>
            <a:lvl1pPr>
              <a:defRPr b="0"/>
            </a:lvl1pPr>
            <a:lvl2pPr marL="352425" indent="-234950">
              <a:buFont typeface="Arial" panose="020B0604020202020204" pitchFamily="34" charset="0"/>
              <a:buChar char="•"/>
              <a:defRPr/>
            </a:lvl2pPr>
            <a:lvl3pPr marL="457200" indent="-222250">
              <a:buFont typeface="Arial" panose="020B0604020202020204" pitchFamily="34" charset="0"/>
              <a:buChar char="‒"/>
              <a:defRPr sz="2000"/>
            </a:lvl3pPr>
          </a:lstStyle>
          <a:p>
            <a:pPr lvl="1"/>
            <a:r>
              <a:rPr lang="en-US" dirty="0"/>
              <a:t>Second level</a:t>
            </a:r>
          </a:p>
          <a:p>
            <a:pPr lvl="2"/>
            <a:r>
              <a:rPr lang="en-US" dirty="0"/>
              <a:t>Third level</a:t>
            </a:r>
          </a:p>
        </p:txBody>
      </p:sp>
      <p:sp>
        <p:nvSpPr>
          <p:cNvPr id="21" name="Text Placeholder 19">
            <a:extLst>
              <a:ext uri="{FF2B5EF4-FFF2-40B4-BE49-F238E27FC236}">
                <a16:creationId xmlns:a16="http://schemas.microsoft.com/office/drawing/2014/main" id="{1378EDB8-0740-4899-9053-3E5A2591CF5A}"/>
              </a:ext>
            </a:extLst>
          </p:cNvPr>
          <p:cNvSpPr>
            <a:spLocks noGrp="1"/>
          </p:cNvSpPr>
          <p:nvPr>
            <p:ph type="body" sz="quarter" idx="22" hasCustomPrompt="1"/>
          </p:nvPr>
        </p:nvSpPr>
        <p:spPr>
          <a:xfrm>
            <a:off x="8115300" y="2004733"/>
            <a:ext cx="3619500" cy="4233260"/>
          </a:xfrm>
        </p:spPr>
        <p:txBody>
          <a:bodyPr/>
          <a:lstStyle>
            <a:lvl1pPr>
              <a:defRPr b="0"/>
            </a:lvl1pPr>
            <a:lvl2pPr marL="352425" indent="-234950">
              <a:buFont typeface="Arial" panose="020B0604020202020204" pitchFamily="34" charset="0"/>
              <a:buChar char="•"/>
              <a:defRPr/>
            </a:lvl2pPr>
            <a:lvl3pPr marL="457200" indent="-222250">
              <a:buFont typeface="Arial" panose="020B0604020202020204" pitchFamily="34" charset="0"/>
              <a:buChar char="‒"/>
              <a:defRPr sz="2000"/>
            </a:lvl3pPr>
          </a:lstStyle>
          <a:p>
            <a:pPr lvl="1"/>
            <a:r>
              <a:rPr lang="en-US" dirty="0"/>
              <a:t>Second level</a:t>
            </a:r>
          </a:p>
        </p:txBody>
      </p:sp>
      <p:sp>
        <p:nvSpPr>
          <p:cNvPr id="22" name="Text Placeholder 19">
            <a:extLst>
              <a:ext uri="{FF2B5EF4-FFF2-40B4-BE49-F238E27FC236}">
                <a16:creationId xmlns:a16="http://schemas.microsoft.com/office/drawing/2014/main" id="{E0DBD197-6D2F-4C08-9281-235DD012C3AE}"/>
              </a:ext>
            </a:extLst>
          </p:cNvPr>
          <p:cNvSpPr>
            <a:spLocks noGrp="1"/>
          </p:cNvSpPr>
          <p:nvPr>
            <p:ph type="body" sz="quarter" idx="23"/>
          </p:nvPr>
        </p:nvSpPr>
        <p:spPr>
          <a:xfrm>
            <a:off x="4286250" y="2015140"/>
            <a:ext cx="3619500" cy="4233260"/>
          </a:xfrm>
        </p:spPr>
        <p:txBody>
          <a:bodyPr/>
          <a:lstStyle>
            <a:lvl1pPr>
              <a:defRPr b="0"/>
            </a:lvl1pPr>
            <a:lvl2pPr marL="352425" indent="-234950">
              <a:buFont typeface="Arial" panose="020B0604020202020204" pitchFamily="34" charset="0"/>
              <a:buChar char="•"/>
              <a:defRPr/>
            </a:lvl2pPr>
            <a:lvl3pPr marL="457200" indent="-222250">
              <a:buFont typeface="Arial" panose="020B0604020202020204" pitchFamily="34" charset="0"/>
              <a:buChar char="‒"/>
              <a:defRPr sz="2000"/>
            </a:lvl3pPr>
          </a:lstStyle>
          <a:p>
            <a:pPr lvl="1"/>
            <a:endParaRPr lang="en-US" dirty="0"/>
          </a:p>
        </p:txBody>
      </p:sp>
      <p:pic>
        <p:nvPicPr>
          <p:cNvPr id="12" name="Picture 11">
            <a:extLst>
              <a:ext uri="{FF2B5EF4-FFF2-40B4-BE49-F238E27FC236}">
                <a16:creationId xmlns:a16="http://schemas.microsoft.com/office/drawing/2014/main" id="{5E38DE22-45AE-4C21-8B18-7AE528A43EBA}"/>
              </a:ext>
            </a:extLst>
          </p:cNvPr>
          <p:cNvPicPr>
            <a:picLocks/>
          </p:cNvPicPr>
          <p:nvPr userDrawn="1"/>
        </p:nvPicPr>
        <p:blipFill>
          <a:blip r:embed="rId2"/>
          <a:stretch>
            <a:fillRect/>
          </a:stretch>
        </p:blipFill>
        <p:spPr>
          <a:xfrm>
            <a:off x="460374" y="6518444"/>
            <a:ext cx="557700" cy="154923"/>
          </a:xfrm>
          <a:prstGeom prst="rect">
            <a:avLst/>
          </a:prstGeom>
        </p:spPr>
      </p:pic>
      <p:sp>
        <p:nvSpPr>
          <p:cNvPr id="11" name="Rectangle 10">
            <a:extLst>
              <a:ext uri="{FF2B5EF4-FFF2-40B4-BE49-F238E27FC236}">
                <a16:creationId xmlns:a16="http://schemas.microsoft.com/office/drawing/2014/main" id="{467ED1D2-56A0-4B27-B3B4-64DA189F0F13}"/>
              </a:ext>
            </a:extLst>
          </p:cNvPr>
          <p:cNvSpPr/>
          <p:nvPr userDrawn="1"/>
        </p:nvSpPr>
        <p:spPr>
          <a:xfrm>
            <a:off x="3638550" y="6396834"/>
            <a:ext cx="4876800" cy="423066"/>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638174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ur Cirlce Images_Navy">
    <p:bg>
      <p:bgRef idx="1001">
        <a:schemeClr val="bg2"/>
      </p:bgRef>
    </p:bg>
    <p:spTree>
      <p:nvGrpSpPr>
        <p:cNvPr id="1" name=""/>
        <p:cNvGrpSpPr/>
        <p:nvPr/>
      </p:nvGrpSpPr>
      <p:grpSpPr>
        <a:xfrm>
          <a:off x="0" y="0"/>
          <a:ext cx="0" cy="0"/>
          <a:chOff x="0" y="0"/>
          <a:chExt cx="0" cy="0"/>
        </a:xfrm>
      </p:grpSpPr>
      <p:sp>
        <p:nvSpPr>
          <p:cNvPr id="6" name="Picture Placeholder 5"/>
          <p:cNvSpPr>
            <a:spLocks noGrp="1"/>
          </p:cNvSpPr>
          <p:nvPr>
            <p:ph type="pic" sz="quarter" idx="16" hasCustomPrompt="1"/>
          </p:nvPr>
        </p:nvSpPr>
        <p:spPr>
          <a:xfrm>
            <a:off x="1038225" y="1548439"/>
            <a:ext cx="1524000" cy="1524000"/>
          </a:xfrm>
          <a:prstGeom prst="rect">
            <a:avLst/>
          </a:prstGeom>
          <a:ln w="38100">
            <a:solidFill>
              <a:schemeClr val="accent3"/>
            </a:solidFill>
            <a:miter lim="800000"/>
          </a:ln>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200" b="0" cap="none">
                <a:solidFill>
                  <a:schemeClr val="tx1"/>
                </a:solidFill>
              </a:defRPr>
            </a:lvl1pPr>
          </a:lstStyle>
          <a:p>
            <a:r>
              <a:rPr lang="en-US" dirty="0"/>
              <a:t>Drag photo to placeholder or click on icon to place photo from file. </a:t>
            </a:r>
          </a:p>
          <a:p>
            <a:endParaRPr lang="en-US" dirty="0"/>
          </a:p>
        </p:txBody>
      </p:sp>
      <p:sp>
        <p:nvSpPr>
          <p:cNvPr id="14" name="Picture Placeholder 5"/>
          <p:cNvSpPr>
            <a:spLocks noGrp="1"/>
          </p:cNvSpPr>
          <p:nvPr>
            <p:ph type="pic" sz="quarter" idx="17" hasCustomPrompt="1"/>
          </p:nvPr>
        </p:nvSpPr>
        <p:spPr>
          <a:xfrm>
            <a:off x="3905250" y="1548439"/>
            <a:ext cx="1524000" cy="1524000"/>
          </a:xfrm>
          <a:prstGeom prst="rect">
            <a:avLst/>
          </a:prstGeom>
          <a:ln w="38100">
            <a:solidFill>
              <a:schemeClr val="accent3"/>
            </a:solidFill>
            <a:miter lim="800000"/>
          </a:ln>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200" b="0" cap="none">
                <a:solidFill>
                  <a:schemeClr val="tx1"/>
                </a:solidFill>
              </a:defRPr>
            </a:lvl1pPr>
          </a:lstStyle>
          <a:p>
            <a:r>
              <a:rPr lang="en-US" dirty="0"/>
              <a:t>Drag photo to placeholder or click on icon to place photo from file. </a:t>
            </a:r>
          </a:p>
          <a:p>
            <a:endParaRPr lang="en-US" dirty="0"/>
          </a:p>
        </p:txBody>
      </p:sp>
      <p:sp>
        <p:nvSpPr>
          <p:cNvPr id="15" name="Picture Placeholder 5"/>
          <p:cNvSpPr>
            <a:spLocks noGrp="1"/>
          </p:cNvSpPr>
          <p:nvPr>
            <p:ph type="pic" sz="quarter" idx="18" hasCustomPrompt="1"/>
          </p:nvPr>
        </p:nvSpPr>
        <p:spPr>
          <a:xfrm>
            <a:off x="6772275" y="1548439"/>
            <a:ext cx="1524000" cy="1524000"/>
          </a:xfrm>
          <a:prstGeom prst="rect">
            <a:avLst/>
          </a:prstGeom>
          <a:ln w="38100">
            <a:solidFill>
              <a:schemeClr val="accent3"/>
            </a:solidFill>
            <a:miter lim="800000"/>
          </a:ln>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200" b="0" cap="none">
                <a:solidFill>
                  <a:schemeClr val="tx1"/>
                </a:solidFill>
              </a:defRPr>
            </a:lvl1pPr>
          </a:lstStyle>
          <a:p>
            <a:r>
              <a:rPr lang="en-US" dirty="0"/>
              <a:t>Drag photo to placeholder or click on icon to place photo from file. </a:t>
            </a:r>
          </a:p>
          <a:p>
            <a:endParaRPr lang="en-US" dirty="0"/>
          </a:p>
        </p:txBody>
      </p:sp>
      <p:sp>
        <p:nvSpPr>
          <p:cNvPr id="16" name="Picture Placeholder 5"/>
          <p:cNvSpPr>
            <a:spLocks noGrp="1"/>
          </p:cNvSpPr>
          <p:nvPr>
            <p:ph type="pic" sz="quarter" idx="19" hasCustomPrompt="1"/>
          </p:nvPr>
        </p:nvSpPr>
        <p:spPr>
          <a:xfrm>
            <a:off x="9629775" y="1548439"/>
            <a:ext cx="1524000" cy="1524000"/>
          </a:xfrm>
          <a:prstGeom prst="rect">
            <a:avLst/>
          </a:prstGeom>
          <a:ln w="38100">
            <a:solidFill>
              <a:schemeClr val="accent3"/>
            </a:solidFill>
            <a:miter lim="800000"/>
          </a:ln>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200" b="0" cap="none">
                <a:solidFill>
                  <a:schemeClr val="tx1"/>
                </a:solidFill>
              </a:defRPr>
            </a:lvl1pPr>
          </a:lstStyle>
          <a:p>
            <a:r>
              <a:rPr lang="en-US" dirty="0"/>
              <a:t>Drag photo to placeholder or click on icon to place photo from file. </a:t>
            </a:r>
          </a:p>
          <a:p>
            <a:endParaRPr lang="en-US" dirty="0"/>
          </a:p>
        </p:txBody>
      </p:sp>
      <p:sp>
        <p:nvSpPr>
          <p:cNvPr id="17" name="Text Placeholder 2"/>
          <p:cNvSpPr>
            <a:spLocks noGrp="1"/>
          </p:cNvSpPr>
          <p:nvPr>
            <p:ph type="body" idx="1" hasCustomPrompt="1"/>
          </p:nvPr>
        </p:nvSpPr>
        <p:spPr>
          <a:xfrm>
            <a:off x="489145" y="3407221"/>
            <a:ext cx="256032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23" name="Text Placeholder 2"/>
          <p:cNvSpPr>
            <a:spLocks noGrp="1"/>
          </p:cNvSpPr>
          <p:nvPr>
            <p:ph type="body" idx="20" hasCustomPrompt="1"/>
          </p:nvPr>
        </p:nvSpPr>
        <p:spPr>
          <a:xfrm>
            <a:off x="3349821" y="3407221"/>
            <a:ext cx="256032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25" name="Text Placeholder 2"/>
          <p:cNvSpPr>
            <a:spLocks noGrp="1"/>
          </p:cNvSpPr>
          <p:nvPr>
            <p:ph type="body" idx="22" hasCustomPrompt="1"/>
          </p:nvPr>
        </p:nvSpPr>
        <p:spPr>
          <a:xfrm>
            <a:off x="6305035" y="3407221"/>
            <a:ext cx="256032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27" name="Text Placeholder 2"/>
          <p:cNvSpPr>
            <a:spLocks noGrp="1"/>
          </p:cNvSpPr>
          <p:nvPr>
            <p:ph type="body" idx="24" hasCustomPrompt="1"/>
          </p:nvPr>
        </p:nvSpPr>
        <p:spPr>
          <a:xfrm>
            <a:off x="9174480" y="3407221"/>
            <a:ext cx="256032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Lorem ipsum</a:t>
            </a:r>
          </a:p>
        </p:txBody>
      </p:sp>
      <p:sp>
        <p:nvSpPr>
          <p:cNvPr id="29" name="Title 28"/>
          <p:cNvSpPr>
            <a:spLocks noGrp="1"/>
          </p:cNvSpPr>
          <p:nvPr>
            <p:ph type="title" hasCustomPrompt="1"/>
          </p:nvPr>
        </p:nvSpPr>
        <p:spPr>
          <a:xfrm>
            <a:off x="457200" y="396905"/>
            <a:ext cx="11277600" cy="693337"/>
          </a:xfrm>
        </p:spPr>
        <p:txBody>
          <a:bodyPr/>
          <a:lstStyle>
            <a:lvl1pPr algn="ctr">
              <a:defRPr sz="3200">
                <a:solidFill>
                  <a:schemeClr val="tx1"/>
                </a:solidFill>
              </a:defRPr>
            </a:lvl1pPr>
          </a:lstStyle>
          <a:p>
            <a:r>
              <a:rPr lang="en-US" dirty="0"/>
              <a:t>Slide Title, Arial 32 pt.</a:t>
            </a:r>
          </a:p>
        </p:txBody>
      </p:sp>
      <p:sp>
        <p:nvSpPr>
          <p:cNvPr id="2" name="Slide Number Placeholder 1"/>
          <p:cNvSpPr>
            <a:spLocks noGrp="1"/>
          </p:cNvSpPr>
          <p:nvPr>
            <p:ph type="sldNum" sz="quarter" idx="27"/>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20" name="Text Placeholder 3">
            <a:extLst>
              <a:ext uri="{FF2B5EF4-FFF2-40B4-BE49-F238E27FC236}">
                <a16:creationId xmlns:a16="http://schemas.microsoft.com/office/drawing/2014/main" id="{A72CD6B6-9C07-420E-9231-F63233160BD1}"/>
              </a:ext>
            </a:extLst>
          </p:cNvPr>
          <p:cNvSpPr>
            <a:spLocks noGrp="1"/>
          </p:cNvSpPr>
          <p:nvPr>
            <p:ph type="body" sz="quarter" idx="28" hasCustomPrompt="1"/>
          </p:nvPr>
        </p:nvSpPr>
        <p:spPr>
          <a:xfrm>
            <a:off x="474760" y="3972535"/>
            <a:ext cx="2560320" cy="1233468"/>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dirty="0"/>
              <a:t>Click to edit master text styles</a:t>
            </a:r>
          </a:p>
        </p:txBody>
      </p:sp>
      <p:sp>
        <p:nvSpPr>
          <p:cNvPr id="21" name="Text Placeholder 3">
            <a:extLst>
              <a:ext uri="{FF2B5EF4-FFF2-40B4-BE49-F238E27FC236}">
                <a16:creationId xmlns:a16="http://schemas.microsoft.com/office/drawing/2014/main" id="{D8F24A27-0605-44A5-AC6D-02C755F07B8A}"/>
              </a:ext>
            </a:extLst>
          </p:cNvPr>
          <p:cNvSpPr>
            <a:spLocks noGrp="1"/>
          </p:cNvSpPr>
          <p:nvPr>
            <p:ph type="body" sz="quarter" idx="29" hasCustomPrompt="1"/>
          </p:nvPr>
        </p:nvSpPr>
        <p:spPr>
          <a:xfrm>
            <a:off x="3350814" y="3972535"/>
            <a:ext cx="2560320" cy="1233468"/>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dirty="0"/>
              <a:t>Click to edit master text styles</a:t>
            </a:r>
          </a:p>
        </p:txBody>
      </p:sp>
      <p:sp>
        <p:nvSpPr>
          <p:cNvPr id="22" name="Text Placeholder 3">
            <a:extLst>
              <a:ext uri="{FF2B5EF4-FFF2-40B4-BE49-F238E27FC236}">
                <a16:creationId xmlns:a16="http://schemas.microsoft.com/office/drawing/2014/main" id="{1ADA441C-C4BE-4EAB-8819-5C78BDC65DA4}"/>
              </a:ext>
            </a:extLst>
          </p:cNvPr>
          <p:cNvSpPr>
            <a:spLocks noGrp="1"/>
          </p:cNvSpPr>
          <p:nvPr>
            <p:ph type="body" sz="quarter" idx="30" hasCustomPrompt="1"/>
          </p:nvPr>
        </p:nvSpPr>
        <p:spPr>
          <a:xfrm>
            <a:off x="6298426" y="3963531"/>
            <a:ext cx="2560320" cy="1233468"/>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dirty="0"/>
              <a:t>Click to edit master text styles</a:t>
            </a:r>
          </a:p>
        </p:txBody>
      </p:sp>
      <p:sp>
        <p:nvSpPr>
          <p:cNvPr id="30" name="Text Placeholder 3">
            <a:extLst>
              <a:ext uri="{FF2B5EF4-FFF2-40B4-BE49-F238E27FC236}">
                <a16:creationId xmlns:a16="http://schemas.microsoft.com/office/drawing/2014/main" id="{E708554F-2173-4A8D-B673-E68B1415F335}"/>
              </a:ext>
            </a:extLst>
          </p:cNvPr>
          <p:cNvSpPr>
            <a:spLocks noGrp="1"/>
          </p:cNvSpPr>
          <p:nvPr>
            <p:ph type="body" sz="quarter" idx="31" hasCustomPrompt="1"/>
          </p:nvPr>
        </p:nvSpPr>
        <p:spPr>
          <a:xfrm>
            <a:off x="9174480" y="3972535"/>
            <a:ext cx="2560320" cy="1233468"/>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pPr lvl="0"/>
            <a:r>
              <a:rPr lang="en-US" dirty="0"/>
              <a:t>Click to edit master text styles</a:t>
            </a:r>
          </a:p>
        </p:txBody>
      </p:sp>
      <p:pic>
        <p:nvPicPr>
          <p:cNvPr id="19" name="Picture 18">
            <a:extLst>
              <a:ext uri="{FF2B5EF4-FFF2-40B4-BE49-F238E27FC236}">
                <a16:creationId xmlns:a16="http://schemas.microsoft.com/office/drawing/2014/main" id="{8760724D-7DC9-41A3-B4D7-9EFE4E7F65AF}"/>
              </a:ext>
            </a:extLst>
          </p:cNvPr>
          <p:cNvPicPr>
            <a:picLocks/>
          </p:cNvPicPr>
          <p:nvPr userDrawn="1"/>
        </p:nvPicPr>
        <p:blipFill>
          <a:blip r:embed="rId2"/>
          <a:stretch>
            <a:fillRect/>
          </a:stretch>
        </p:blipFill>
        <p:spPr>
          <a:xfrm>
            <a:off x="460374" y="6518444"/>
            <a:ext cx="557700" cy="154923"/>
          </a:xfrm>
          <a:prstGeom prst="rect">
            <a:avLst/>
          </a:prstGeom>
        </p:spPr>
      </p:pic>
      <p:sp>
        <p:nvSpPr>
          <p:cNvPr id="18" name="Rectangle 17">
            <a:extLst>
              <a:ext uri="{FF2B5EF4-FFF2-40B4-BE49-F238E27FC236}">
                <a16:creationId xmlns:a16="http://schemas.microsoft.com/office/drawing/2014/main" id="{2FC90570-C505-4176-957B-08462568B9E7}"/>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1214940"/>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Custom Layout_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6568B5-A51E-4B9F-AF5D-03214F63C327}"/>
              </a:ext>
            </a:extLst>
          </p:cNvPr>
          <p:cNvSpPr>
            <a:spLocks noGrp="1"/>
          </p:cNvSpPr>
          <p:nvPr>
            <p:ph type="sldNum" sz="quarter" idx="10"/>
          </p:nvPr>
        </p:nvSpPr>
        <p:spPr/>
        <p:txBody>
          <a:bodyPr/>
          <a:lstStyle/>
          <a:p>
            <a:fld id="{2F2F552B-1952-B44E-8CAB-5705F0ACD2E2}" type="slidenum">
              <a:rPr lang="uk-UA" smtClean="0"/>
              <a:pPr/>
              <a:t>‹#›</a:t>
            </a:fld>
            <a:endParaRPr lang="uk-UA" dirty="0"/>
          </a:p>
        </p:txBody>
      </p:sp>
      <p:sp>
        <p:nvSpPr>
          <p:cNvPr id="4" name="Picture Placeholder 5">
            <a:extLst>
              <a:ext uri="{FF2B5EF4-FFF2-40B4-BE49-F238E27FC236}">
                <a16:creationId xmlns:a16="http://schemas.microsoft.com/office/drawing/2014/main" id="{FDDAA3F8-EB4F-4A1F-AF6F-2C4EEBF6B68A}"/>
              </a:ext>
            </a:extLst>
          </p:cNvPr>
          <p:cNvSpPr>
            <a:spLocks noGrp="1"/>
          </p:cNvSpPr>
          <p:nvPr>
            <p:ph type="pic" sz="quarter" idx="16" hasCustomPrompt="1"/>
          </p:nvPr>
        </p:nvSpPr>
        <p:spPr>
          <a:xfrm>
            <a:off x="1038225" y="1548439"/>
            <a:ext cx="1524000" cy="1524000"/>
          </a:xfrm>
          <a:prstGeom prst="rect">
            <a:avLst/>
          </a:prstGeom>
          <a:ln w="38100">
            <a:solidFill>
              <a:schemeClr val="accent3"/>
            </a:solidFill>
            <a:miter lim="800000"/>
          </a:ln>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200" b="0" cap="none">
                <a:solidFill>
                  <a:schemeClr val="tx1"/>
                </a:solidFill>
              </a:defRPr>
            </a:lvl1pPr>
          </a:lstStyle>
          <a:p>
            <a:r>
              <a:rPr lang="en-US" dirty="0"/>
              <a:t>Drag photo to placeholder or click on icon to place photo from file. </a:t>
            </a:r>
          </a:p>
          <a:p>
            <a:endParaRPr lang="en-US" dirty="0"/>
          </a:p>
        </p:txBody>
      </p:sp>
      <p:sp>
        <p:nvSpPr>
          <p:cNvPr id="5" name="Picture Placeholder 5">
            <a:extLst>
              <a:ext uri="{FF2B5EF4-FFF2-40B4-BE49-F238E27FC236}">
                <a16:creationId xmlns:a16="http://schemas.microsoft.com/office/drawing/2014/main" id="{30FD80E7-E17C-4285-9D94-3C1AC92AC259}"/>
              </a:ext>
            </a:extLst>
          </p:cNvPr>
          <p:cNvSpPr>
            <a:spLocks noGrp="1"/>
          </p:cNvSpPr>
          <p:nvPr>
            <p:ph type="pic" sz="quarter" idx="17" hasCustomPrompt="1"/>
          </p:nvPr>
        </p:nvSpPr>
        <p:spPr>
          <a:xfrm>
            <a:off x="3905250" y="1548439"/>
            <a:ext cx="1524000" cy="1524000"/>
          </a:xfrm>
          <a:prstGeom prst="rect">
            <a:avLst/>
          </a:prstGeom>
          <a:ln w="38100">
            <a:solidFill>
              <a:schemeClr val="accent3"/>
            </a:solidFill>
            <a:miter lim="800000"/>
          </a:ln>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200" b="0" cap="none">
                <a:solidFill>
                  <a:schemeClr val="tx1"/>
                </a:solidFill>
              </a:defRPr>
            </a:lvl1pPr>
          </a:lstStyle>
          <a:p>
            <a:r>
              <a:rPr lang="en-US" dirty="0"/>
              <a:t>Drag photo to placeholder or click on icon to place photo from file. </a:t>
            </a:r>
          </a:p>
          <a:p>
            <a:endParaRPr lang="en-US" dirty="0"/>
          </a:p>
        </p:txBody>
      </p:sp>
      <p:sp>
        <p:nvSpPr>
          <p:cNvPr id="6" name="Picture Placeholder 5">
            <a:extLst>
              <a:ext uri="{FF2B5EF4-FFF2-40B4-BE49-F238E27FC236}">
                <a16:creationId xmlns:a16="http://schemas.microsoft.com/office/drawing/2014/main" id="{D337BB3D-26EB-4B08-A589-DA4B25E61EF6}"/>
              </a:ext>
            </a:extLst>
          </p:cNvPr>
          <p:cNvSpPr>
            <a:spLocks noGrp="1"/>
          </p:cNvSpPr>
          <p:nvPr>
            <p:ph type="pic" sz="quarter" idx="18" hasCustomPrompt="1"/>
          </p:nvPr>
        </p:nvSpPr>
        <p:spPr>
          <a:xfrm>
            <a:off x="6772275" y="1548439"/>
            <a:ext cx="1524000" cy="1524000"/>
          </a:xfrm>
          <a:prstGeom prst="rect">
            <a:avLst/>
          </a:prstGeom>
          <a:ln w="38100">
            <a:solidFill>
              <a:schemeClr val="accent3"/>
            </a:solidFill>
            <a:miter lim="800000"/>
          </a:ln>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200" b="0" cap="none">
                <a:solidFill>
                  <a:schemeClr val="tx1"/>
                </a:solidFill>
              </a:defRPr>
            </a:lvl1pPr>
          </a:lstStyle>
          <a:p>
            <a:r>
              <a:rPr lang="en-US" dirty="0"/>
              <a:t>Drag photo to placeholder or click on icon to place photo from file. </a:t>
            </a:r>
          </a:p>
          <a:p>
            <a:endParaRPr lang="en-US" dirty="0"/>
          </a:p>
        </p:txBody>
      </p:sp>
      <p:sp>
        <p:nvSpPr>
          <p:cNvPr id="7" name="Picture Placeholder 5">
            <a:extLst>
              <a:ext uri="{FF2B5EF4-FFF2-40B4-BE49-F238E27FC236}">
                <a16:creationId xmlns:a16="http://schemas.microsoft.com/office/drawing/2014/main" id="{FC855AF4-9C57-4C82-ABED-C59FAFAF234E}"/>
              </a:ext>
            </a:extLst>
          </p:cNvPr>
          <p:cNvSpPr>
            <a:spLocks noGrp="1"/>
          </p:cNvSpPr>
          <p:nvPr>
            <p:ph type="pic" sz="quarter" idx="19" hasCustomPrompt="1"/>
          </p:nvPr>
        </p:nvSpPr>
        <p:spPr>
          <a:xfrm>
            <a:off x="9629775" y="1548439"/>
            <a:ext cx="1524000" cy="1524000"/>
          </a:xfrm>
          <a:prstGeom prst="rect">
            <a:avLst/>
          </a:prstGeom>
          <a:ln w="38100">
            <a:solidFill>
              <a:schemeClr val="accent3"/>
            </a:solidFill>
            <a:miter lim="800000"/>
          </a:ln>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200" b="0" cap="none">
                <a:solidFill>
                  <a:schemeClr val="tx1"/>
                </a:solidFill>
              </a:defRPr>
            </a:lvl1pPr>
          </a:lstStyle>
          <a:p>
            <a:r>
              <a:rPr lang="en-US" dirty="0"/>
              <a:t>Drag photo to placeholder or click on icon to place photo from file. </a:t>
            </a:r>
          </a:p>
          <a:p>
            <a:endParaRPr lang="en-US" dirty="0"/>
          </a:p>
        </p:txBody>
      </p:sp>
      <p:sp>
        <p:nvSpPr>
          <p:cNvPr id="8" name="Text Placeholder 2">
            <a:extLst>
              <a:ext uri="{FF2B5EF4-FFF2-40B4-BE49-F238E27FC236}">
                <a16:creationId xmlns:a16="http://schemas.microsoft.com/office/drawing/2014/main" id="{93793471-F4BA-4465-ABF2-FE682C2A7424}"/>
              </a:ext>
            </a:extLst>
          </p:cNvPr>
          <p:cNvSpPr>
            <a:spLocks noGrp="1"/>
          </p:cNvSpPr>
          <p:nvPr>
            <p:ph type="body" idx="1" hasCustomPrompt="1"/>
          </p:nvPr>
        </p:nvSpPr>
        <p:spPr>
          <a:xfrm>
            <a:off x="489145" y="3407221"/>
            <a:ext cx="256032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Subheadline</a:t>
            </a:r>
            <a:endParaRPr lang="en-US" dirty="0"/>
          </a:p>
        </p:txBody>
      </p:sp>
      <p:sp>
        <p:nvSpPr>
          <p:cNvPr id="9" name="Text Placeholder 2">
            <a:extLst>
              <a:ext uri="{FF2B5EF4-FFF2-40B4-BE49-F238E27FC236}">
                <a16:creationId xmlns:a16="http://schemas.microsoft.com/office/drawing/2014/main" id="{44A6A540-AEC7-43D6-A801-E4D6D202935F}"/>
              </a:ext>
            </a:extLst>
          </p:cNvPr>
          <p:cNvSpPr>
            <a:spLocks noGrp="1"/>
          </p:cNvSpPr>
          <p:nvPr>
            <p:ph type="body" idx="20" hasCustomPrompt="1"/>
          </p:nvPr>
        </p:nvSpPr>
        <p:spPr>
          <a:xfrm>
            <a:off x="3349821" y="3407221"/>
            <a:ext cx="256032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Subheadline</a:t>
            </a:r>
            <a:endParaRPr lang="en-US" dirty="0"/>
          </a:p>
        </p:txBody>
      </p:sp>
      <p:sp>
        <p:nvSpPr>
          <p:cNvPr id="10" name="Text Placeholder 2">
            <a:extLst>
              <a:ext uri="{FF2B5EF4-FFF2-40B4-BE49-F238E27FC236}">
                <a16:creationId xmlns:a16="http://schemas.microsoft.com/office/drawing/2014/main" id="{F4B84508-DBBA-4957-A988-158A01573DBB}"/>
              </a:ext>
            </a:extLst>
          </p:cNvPr>
          <p:cNvSpPr>
            <a:spLocks noGrp="1"/>
          </p:cNvSpPr>
          <p:nvPr>
            <p:ph type="body" idx="22" hasCustomPrompt="1"/>
          </p:nvPr>
        </p:nvSpPr>
        <p:spPr>
          <a:xfrm>
            <a:off x="6305035" y="3407221"/>
            <a:ext cx="256032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Subheadline</a:t>
            </a:r>
            <a:endParaRPr lang="en-US" dirty="0"/>
          </a:p>
        </p:txBody>
      </p:sp>
      <p:sp>
        <p:nvSpPr>
          <p:cNvPr id="11" name="Text Placeholder 2">
            <a:extLst>
              <a:ext uri="{FF2B5EF4-FFF2-40B4-BE49-F238E27FC236}">
                <a16:creationId xmlns:a16="http://schemas.microsoft.com/office/drawing/2014/main" id="{52742747-89A0-4116-851E-4C8406583D19}"/>
              </a:ext>
            </a:extLst>
          </p:cNvPr>
          <p:cNvSpPr>
            <a:spLocks noGrp="1"/>
          </p:cNvSpPr>
          <p:nvPr>
            <p:ph type="body" idx="24" hasCustomPrompt="1"/>
          </p:nvPr>
        </p:nvSpPr>
        <p:spPr>
          <a:xfrm>
            <a:off x="9174480" y="3407221"/>
            <a:ext cx="2560320" cy="463739"/>
          </a:xfrm>
          <a:prstGeom prst="rect">
            <a:avLst/>
          </a:prstGeom>
        </p:spPr>
        <p:txBody>
          <a:bodyPr anchor="b">
            <a:noAutofit/>
          </a:bodyPr>
          <a:lstStyle>
            <a:lvl1pPr marL="0" indent="0" algn="ctr">
              <a:buNone/>
              <a:defRPr sz="2400" b="1" cap="none"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Subheadline</a:t>
            </a:r>
            <a:endParaRPr lang="en-US" dirty="0"/>
          </a:p>
        </p:txBody>
      </p:sp>
      <p:sp>
        <p:nvSpPr>
          <p:cNvPr id="12" name="Title 28">
            <a:extLst>
              <a:ext uri="{FF2B5EF4-FFF2-40B4-BE49-F238E27FC236}">
                <a16:creationId xmlns:a16="http://schemas.microsoft.com/office/drawing/2014/main" id="{76F358CF-D5FE-45C2-AAB2-904DB884F3FC}"/>
              </a:ext>
            </a:extLst>
          </p:cNvPr>
          <p:cNvSpPr>
            <a:spLocks noGrp="1"/>
          </p:cNvSpPr>
          <p:nvPr>
            <p:ph type="title" hasCustomPrompt="1"/>
          </p:nvPr>
        </p:nvSpPr>
        <p:spPr>
          <a:xfrm>
            <a:off x="457200" y="396905"/>
            <a:ext cx="11277600" cy="693337"/>
          </a:xfrm>
        </p:spPr>
        <p:txBody>
          <a:bodyPr/>
          <a:lstStyle>
            <a:lvl1pPr algn="ctr">
              <a:defRPr sz="3200">
                <a:solidFill>
                  <a:schemeClr val="tx1"/>
                </a:solidFill>
              </a:defRPr>
            </a:lvl1pPr>
          </a:lstStyle>
          <a:p>
            <a:r>
              <a:rPr lang="en-US" dirty="0"/>
              <a:t>Slide Title, Arial 32 pt.</a:t>
            </a:r>
          </a:p>
        </p:txBody>
      </p:sp>
      <p:sp>
        <p:nvSpPr>
          <p:cNvPr id="14" name="Text Placeholder 3">
            <a:extLst>
              <a:ext uri="{FF2B5EF4-FFF2-40B4-BE49-F238E27FC236}">
                <a16:creationId xmlns:a16="http://schemas.microsoft.com/office/drawing/2014/main" id="{62C36474-6A96-4E05-952B-8317DFBAE54B}"/>
              </a:ext>
            </a:extLst>
          </p:cNvPr>
          <p:cNvSpPr>
            <a:spLocks noGrp="1"/>
          </p:cNvSpPr>
          <p:nvPr>
            <p:ph type="body" sz="quarter" idx="28" hasCustomPrompt="1"/>
          </p:nvPr>
        </p:nvSpPr>
        <p:spPr>
          <a:xfrm>
            <a:off x="474760" y="3972535"/>
            <a:ext cx="2560320" cy="1233468"/>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r>
              <a:rPr lang="en-US" dirty="0"/>
              <a:t>Arial 24 pt. lorem ipsum dolor sit</a:t>
            </a:r>
          </a:p>
        </p:txBody>
      </p:sp>
      <p:sp>
        <p:nvSpPr>
          <p:cNvPr id="15" name="Text Placeholder 3">
            <a:extLst>
              <a:ext uri="{FF2B5EF4-FFF2-40B4-BE49-F238E27FC236}">
                <a16:creationId xmlns:a16="http://schemas.microsoft.com/office/drawing/2014/main" id="{F3B00A55-91E4-4069-852A-F07B09A07D9E}"/>
              </a:ext>
            </a:extLst>
          </p:cNvPr>
          <p:cNvSpPr>
            <a:spLocks noGrp="1"/>
          </p:cNvSpPr>
          <p:nvPr>
            <p:ph type="body" sz="quarter" idx="29" hasCustomPrompt="1"/>
          </p:nvPr>
        </p:nvSpPr>
        <p:spPr>
          <a:xfrm>
            <a:off x="3350814" y="3972535"/>
            <a:ext cx="2560320" cy="1233468"/>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r>
              <a:rPr lang="en-US" dirty="0"/>
              <a:t>Arial 24 pt. lorem ipsum dolor sit</a:t>
            </a:r>
          </a:p>
        </p:txBody>
      </p:sp>
      <p:sp>
        <p:nvSpPr>
          <p:cNvPr id="16" name="Text Placeholder 3">
            <a:extLst>
              <a:ext uri="{FF2B5EF4-FFF2-40B4-BE49-F238E27FC236}">
                <a16:creationId xmlns:a16="http://schemas.microsoft.com/office/drawing/2014/main" id="{5A011BD3-096B-4799-8B2D-D79F169C8E18}"/>
              </a:ext>
            </a:extLst>
          </p:cNvPr>
          <p:cNvSpPr>
            <a:spLocks noGrp="1"/>
          </p:cNvSpPr>
          <p:nvPr>
            <p:ph type="body" sz="quarter" idx="30" hasCustomPrompt="1"/>
          </p:nvPr>
        </p:nvSpPr>
        <p:spPr>
          <a:xfrm>
            <a:off x="6298426" y="3963531"/>
            <a:ext cx="2560320" cy="1233468"/>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r>
              <a:rPr lang="en-US" dirty="0"/>
              <a:t>Arial 24 pt. lorem ipsum dolor sit</a:t>
            </a:r>
          </a:p>
        </p:txBody>
      </p:sp>
      <p:sp>
        <p:nvSpPr>
          <p:cNvPr id="17" name="Text Placeholder 3">
            <a:extLst>
              <a:ext uri="{FF2B5EF4-FFF2-40B4-BE49-F238E27FC236}">
                <a16:creationId xmlns:a16="http://schemas.microsoft.com/office/drawing/2014/main" id="{C71FBD34-F14F-47A0-8D6D-5C8D7380F5B6}"/>
              </a:ext>
            </a:extLst>
          </p:cNvPr>
          <p:cNvSpPr>
            <a:spLocks noGrp="1"/>
          </p:cNvSpPr>
          <p:nvPr>
            <p:ph type="body" sz="quarter" idx="31" hasCustomPrompt="1"/>
          </p:nvPr>
        </p:nvSpPr>
        <p:spPr>
          <a:xfrm>
            <a:off x="9174480" y="3972535"/>
            <a:ext cx="2560320" cy="1233468"/>
          </a:xfrm>
        </p:spPr>
        <p:txBody>
          <a:bodyPr>
            <a:noAutofit/>
          </a:bodyPr>
          <a:lstStyle>
            <a:lvl1pPr algn="ctr">
              <a:defRPr sz="2400" b="0" i="0" baseline="0"/>
            </a:lvl1pPr>
            <a:lvl2pPr>
              <a:defRPr sz="2400" b="0" i="0" baseline="0"/>
            </a:lvl2pPr>
            <a:lvl3pPr>
              <a:defRPr sz="2400" b="0" i="0" baseline="0"/>
            </a:lvl3pPr>
            <a:lvl4pPr>
              <a:defRPr sz="2400" b="0" i="0" baseline="0"/>
            </a:lvl4pPr>
            <a:lvl5pPr>
              <a:defRPr sz="2400" b="0" i="0" baseline="0"/>
            </a:lvl5pPr>
          </a:lstStyle>
          <a:p>
            <a:r>
              <a:rPr lang="en-US" dirty="0"/>
              <a:t>Arial 24 pt. lorem ipsum dolor sit</a:t>
            </a:r>
          </a:p>
        </p:txBody>
      </p:sp>
      <p:pic>
        <p:nvPicPr>
          <p:cNvPr id="19" name="Graphic 18">
            <a:extLst>
              <a:ext uri="{FF2B5EF4-FFF2-40B4-BE49-F238E27FC236}">
                <a16:creationId xmlns:a16="http://schemas.microsoft.com/office/drawing/2014/main" id="{5CF9E646-B76A-4524-AC9A-EEEF0E02CA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18" name="Rectangle 17">
            <a:extLst>
              <a:ext uri="{FF2B5EF4-FFF2-40B4-BE49-F238E27FC236}">
                <a16:creationId xmlns:a16="http://schemas.microsoft.com/office/drawing/2014/main" id="{B8515F4E-8B81-437D-8B4B-B7B9E9B6DDB4}"/>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33106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Statement With Image_Navy">
    <p:bg>
      <p:bgRef idx="1001">
        <a:schemeClr val="bg2"/>
      </p:bgRef>
    </p:bg>
    <p:spTree>
      <p:nvGrpSpPr>
        <p:cNvPr id="1" name=""/>
        <p:cNvGrpSpPr/>
        <p:nvPr/>
      </p:nvGrpSpPr>
      <p:grpSpPr>
        <a:xfrm>
          <a:off x="0" y="0"/>
          <a:ext cx="0" cy="0"/>
          <a:chOff x="0" y="0"/>
          <a:chExt cx="0" cy="0"/>
        </a:xfrm>
      </p:grpSpPr>
      <p:sp>
        <p:nvSpPr>
          <p:cNvPr id="21" name="Picture Placeholder 15"/>
          <p:cNvSpPr>
            <a:spLocks noGrp="1"/>
          </p:cNvSpPr>
          <p:nvPr>
            <p:ph type="pic" sz="quarter" idx="17" hasCustomPrompt="1"/>
          </p:nvPr>
        </p:nvSpPr>
        <p:spPr>
          <a:xfrm>
            <a:off x="6303666" y="-1"/>
            <a:ext cx="5888334" cy="6858001"/>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chemeClr val="accent2"/>
                </a:solidFill>
              </a:defRPr>
            </a:lvl1pPr>
          </a:lstStyle>
          <a:p>
            <a:r>
              <a:rPr lang="en-US" dirty="0"/>
              <a:t>Drag photo to placeholder or click on icon to place photo from file. Ensure image is large enough in size and resolution.</a:t>
            </a:r>
          </a:p>
        </p:txBody>
      </p:sp>
      <p:sp>
        <p:nvSpPr>
          <p:cNvPr id="8" name="Title 7"/>
          <p:cNvSpPr>
            <a:spLocks noGrp="1"/>
          </p:cNvSpPr>
          <p:nvPr>
            <p:ph type="title" hasCustomPrompt="1"/>
          </p:nvPr>
        </p:nvSpPr>
        <p:spPr>
          <a:xfrm>
            <a:off x="457200" y="1741880"/>
            <a:ext cx="5524500" cy="3416320"/>
          </a:xfrm>
        </p:spPr>
        <p:txBody>
          <a:bodyPr>
            <a:spAutoFit/>
          </a:bodyPr>
          <a:lstStyle>
            <a:lvl1pPr>
              <a:defRPr sz="5400" cap="none" baseline="0">
                <a:solidFill>
                  <a:schemeClr val="tx1"/>
                </a:solidFill>
              </a:defRPr>
            </a:lvl1pPr>
          </a:lstStyle>
          <a:p>
            <a:r>
              <a:rPr lang="en-US" dirty="0"/>
              <a:t>Arial 54 Pt. Lorem Ipsum Dolor Sit </a:t>
            </a:r>
            <a:r>
              <a:rPr lang="en-US" dirty="0" err="1"/>
              <a:t>Amat</a:t>
            </a:r>
            <a:r>
              <a:rPr lang="en-US" dirty="0"/>
              <a:t> </a:t>
            </a:r>
            <a:r>
              <a:rPr lang="en-US" dirty="0" err="1"/>
              <a:t>Siscut</a:t>
            </a:r>
            <a:endParaRPr lang="en-US" dirty="0"/>
          </a:p>
        </p:txBody>
      </p:sp>
      <p:sp>
        <p:nvSpPr>
          <p:cNvPr id="2" name="Slide Number Placeholder 1"/>
          <p:cNvSpPr>
            <a:spLocks noGrp="1"/>
          </p:cNvSpPr>
          <p:nvPr>
            <p:ph type="sldNum" sz="quarter" idx="25"/>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6" name="Picture 5">
            <a:extLst>
              <a:ext uri="{FF2B5EF4-FFF2-40B4-BE49-F238E27FC236}">
                <a16:creationId xmlns:a16="http://schemas.microsoft.com/office/drawing/2014/main" id="{6E01B275-FB20-4A76-ADE6-EB0841D88C3D}"/>
              </a:ext>
            </a:extLst>
          </p:cNvPr>
          <p:cNvPicPr>
            <a:picLocks/>
          </p:cNvPicPr>
          <p:nvPr userDrawn="1"/>
        </p:nvPicPr>
        <p:blipFill>
          <a:blip r:embed="rId2"/>
          <a:stretch>
            <a:fillRect/>
          </a:stretch>
        </p:blipFill>
        <p:spPr>
          <a:xfrm>
            <a:off x="460374" y="6518444"/>
            <a:ext cx="557700" cy="154923"/>
          </a:xfrm>
          <a:prstGeom prst="rect">
            <a:avLst/>
          </a:prstGeom>
        </p:spPr>
      </p:pic>
      <p:sp>
        <p:nvSpPr>
          <p:cNvPr id="7" name="Rectangle 6">
            <a:extLst>
              <a:ext uri="{FF2B5EF4-FFF2-40B4-BE49-F238E27FC236}">
                <a16:creationId xmlns:a16="http://schemas.microsoft.com/office/drawing/2014/main" id="{2A574E9D-66B7-47CB-A44F-8F3ED42A1ECB}"/>
              </a:ext>
            </a:extLst>
          </p:cNvPr>
          <p:cNvSpPr/>
          <p:nvPr userDrawn="1"/>
        </p:nvSpPr>
        <p:spPr>
          <a:xfrm>
            <a:off x="3879273" y="6518444"/>
            <a:ext cx="4387272" cy="220689"/>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7092984"/>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Image Right With Text_White">
    <p:bg>
      <p:bgRef idx="1001">
        <a:schemeClr val="bg2"/>
      </p:bgRef>
    </p:bg>
    <p:spTree>
      <p:nvGrpSpPr>
        <p:cNvPr id="1" name=""/>
        <p:cNvGrpSpPr/>
        <p:nvPr/>
      </p:nvGrpSpPr>
      <p:grpSpPr>
        <a:xfrm>
          <a:off x="0" y="0"/>
          <a:ext cx="0" cy="0"/>
          <a:chOff x="0" y="0"/>
          <a:chExt cx="0" cy="0"/>
        </a:xfrm>
      </p:grpSpPr>
      <p:sp>
        <p:nvSpPr>
          <p:cNvPr id="21" name="Picture Placeholder 15"/>
          <p:cNvSpPr>
            <a:spLocks noGrp="1"/>
          </p:cNvSpPr>
          <p:nvPr>
            <p:ph type="pic" sz="quarter" idx="17" hasCustomPrompt="1"/>
          </p:nvPr>
        </p:nvSpPr>
        <p:spPr>
          <a:xfrm>
            <a:off x="6303666" y="-1"/>
            <a:ext cx="5888334" cy="6858001"/>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 typeface="Arial"/>
              <a:buNone/>
              <a:tabLst/>
              <a:defRPr sz="1400" b="0" cap="none">
                <a:solidFill>
                  <a:srgbClr val="0B2338"/>
                </a:solidFill>
              </a:defRPr>
            </a:lvl1pPr>
          </a:lstStyle>
          <a:p>
            <a:r>
              <a:rPr lang="en-US" dirty="0"/>
              <a:t>Drag photo to placeholder or click on icon to place photo from file. Ensure image is large enough in size and resolution.</a:t>
            </a:r>
          </a:p>
        </p:txBody>
      </p:sp>
      <p:sp>
        <p:nvSpPr>
          <p:cNvPr id="2" name="Slide Number Placeholder 1"/>
          <p:cNvSpPr>
            <a:spLocks noGrp="1"/>
          </p:cNvSpPr>
          <p:nvPr>
            <p:ph type="sldNum" sz="quarter" idx="27"/>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11" name="Picture 10">
            <a:extLst>
              <a:ext uri="{FF2B5EF4-FFF2-40B4-BE49-F238E27FC236}">
                <a16:creationId xmlns:a16="http://schemas.microsoft.com/office/drawing/2014/main" id="{482CE9C2-6003-47F7-A67C-22A8F47A34B0}"/>
              </a:ext>
            </a:extLst>
          </p:cNvPr>
          <p:cNvPicPr>
            <a:picLocks/>
          </p:cNvPicPr>
          <p:nvPr userDrawn="1"/>
        </p:nvPicPr>
        <p:blipFill>
          <a:blip r:embed="rId2"/>
          <a:stretch>
            <a:fillRect/>
          </a:stretch>
        </p:blipFill>
        <p:spPr>
          <a:xfrm>
            <a:off x="460374" y="6518444"/>
            <a:ext cx="557700" cy="154923"/>
          </a:xfrm>
          <a:prstGeom prst="rect">
            <a:avLst/>
          </a:prstGeom>
        </p:spPr>
      </p:pic>
      <p:sp>
        <p:nvSpPr>
          <p:cNvPr id="12" name="Title 7">
            <a:extLst>
              <a:ext uri="{FF2B5EF4-FFF2-40B4-BE49-F238E27FC236}">
                <a16:creationId xmlns:a16="http://schemas.microsoft.com/office/drawing/2014/main" id="{8FF0247A-C16C-4088-A4A0-C5FA659AB5B1}"/>
              </a:ext>
            </a:extLst>
          </p:cNvPr>
          <p:cNvSpPr>
            <a:spLocks noGrp="1"/>
          </p:cNvSpPr>
          <p:nvPr>
            <p:ph type="title" hasCustomPrompt="1"/>
          </p:nvPr>
        </p:nvSpPr>
        <p:spPr>
          <a:xfrm>
            <a:off x="457200" y="1741880"/>
            <a:ext cx="5524500" cy="3416320"/>
          </a:xfrm>
        </p:spPr>
        <p:txBody>
          <a:bodyPr>
            <a:spAutoFit/>
          </a:bodyPr>
          <a:lstStyle>
            <a:lvl1pPr>
              <a:defRPr sz="5400" cap="none" baseline="0">
                <a:solidFill>
                  <a:schemeClr val="tx1"/>
                </a:solidFill>
              </a:defRPr>
            </a:lvl1pPr>
          </a:lstStyle>
          <a:p>
            <a:r>
              <a:rPr lang="en-US" dirty="0"/>
              <a:t>Arial 54 Pt. Lorem Ipsum Dolor Sit </a:t>
            </a:r>
            <a:r>
              <a:rPr lang="en-US" dirty="0" err="1"/>
              <a:t>Amat</a:t>
            </a:r>
            <a:r>
              <a:rPr lang="en-US" dirty="0"/>
              <a:t> </a:t>
            </a:r>
            <a:r>
              <a:rPr lang="en-US" dirty="0" err="1"/>
              <a:t>Siscut</a:t>
            </a:r>
            <a:endParaRPr lang="en-US" dirty="0"/>
          </a:p>
        </p:txBody>
      </p:sp>
      <p:sp>
        <p:nvSpPr>
          <p:cNvPr id="4" name="Rectangle 3">
            <a:extLst>
              <a:ext uri="{FF2B5EF4-FFF2-40B4-BE49-F238E27FC236}">
                <a16:creationId xmlns:a16="http://schemas.microsoft.com/office/drawing/2014/main" id="{238E8D4B-0BD5-48FA-BB67-8458348DF85E}"/>
              </a:ext>
            </a:extLst>
          </p:cNvPr>
          <p:cNvSpPr/>
          <p:nvPr userDrawn="1"/>
        </p:nvSpPr>
        <p:spPr>
          <a:xfrm>
            <a:off x="3806456" y="6518444"/>
            <a:ext cx="4433777" cy="2206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7553648"/>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Statement Navy">
    <p:bg>
      <p:bgRef idx="1001">
        <a:schemeClr val="bg2"/>
      </p:bgRef>
    </p:bg>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1428750" y="2046424"/>
            <a:ext cx="9334499" cy="2765151"/>
          </a:xfrm>
        </p:spPr>
        <p:txBody>
          <a:bodyPr/>
          <a:lstStyle>
            <a:lvl1pPr algn="ctr">
              <a:defRPr sz="5400" cap="none" baseline="0">
                <a:solidFill>
                  <a:schemeClr val="tx1"/>
                </a:solidFill>
              </a:defRPr>
            </a:lvl1pPr>
          </a:lstStyle>
          <a:p>
            <a:r>
              <a:rPr lang="en-US" dirty="0"/>
              <a:t>Insert Quotation Here</a:t>
            </a:r>
          </a:p>
        </p:txBody>
      </p:sp>
      <p:sp>
        <p:nvSpPr>
          <p:cNvPr id="7" name="Text Placeholder 15">
            <a:extLst>
              <a:ext uri="{FF2B5EF4-FFF2-40B4-BE49-F238E27FC236}">
                <a16:creationId xmlns:a16="http://schemas.microsoft.com/office/drawing/2014/main" id="{B481E68C-787F-4D7A-8436-DDE386C6B39E}"/>
              </a:ext>
            </a:extLst>
          </p:cNvPr>
          <p:cNvSpPr txBox="1">
            <a:spLocks/>
          </p:cNvSpPr>
          <p:nvPr userDrawn="1"/>
        </p:nvSpPr>
        <p:spPr>
          <a:xfrm rot="5400000">
            <a:off x="10637520" y="-1"/>
            <a:ext cx="1554480" cy="1554480"/>
          </a:xfrm>
          <a:prstGeom prst="halfFrame">
            <a:avLst>
              <a:gd name="adj1" fmla="val 20261"/>
              <a:gd name="adj2" fmla="val 20261"/>
            </a:avLst>
          </a:prstGeom>
          <a:solidFill>
            <a:schemeClr val="accent2"/>
          </a:solidFill>
        </p:spPr>
        <p:txBody>
          <a:bodyPr vert="horz" lIns="91440" tIns="45720" rIns="91440" bIns="45720" rtlCol="0">
            <a:normAutofit/>
          </a:bodyPr>
          <a:lstStyle>
            <a:lvl1pPr marL="0" indent="0" algn="l" defTabSz="914400" rtl="0" eaLnBrk="1" latinLnBrk="0" hangingPunct="1">
              <a:lnSpc>
                <a:spcPct val="90000"/>
              </a:lnSpc>
              <a:spcBef>
                <a:spcPts val="600"/>
              </a:spcBef>
              <a:spcAft>
                <a:spcPts val="600"/>
              </a:spcAft>
              <a:buFont typeface="Arial"/>
              <a:buNone/>
              <a:defRPr sz="100" b="1" i="0" kern="1200" cap="all" baseline="0">
                <a:solidFill>
                  <a:schemeClr val="bg2"/>
                </a:solidFill>
                <a:latin typeface="+mn-lt"/>
                <a:ea typeface="Arial Narrow" charset="0"/>
                <a:cs typeface="Arial Narrow" charset="0"/>
              </a:defRPr>
            </a:lvl1pPr>
            <a:lvl2pPr marL="9525" indent="0" algn="l" defTabSz="914400" rtl="0" eaLnBrk="1" latinLnBrk="0" hangingPunct="1">
              <a:lnSpc>
                <a:spcPct val="90000"/>
              </a:lnSpc>
              <a:spcBef>
                <a:spcPts val="600"/>
              </a:spcBef>
              <a:spcAft>
                <a:spcPts val="600"/>
              </a:spcAft>
              <a:buFont typeface="Arial"/>
              <a:buNone/>
              <a:tabLst/>
              <a:defRPr lang="en-US" sz="100" b="0" i="0" kern="1200" baseline="0">
                <a:solidFill>
                  <a:schemeClr val="bg2"/>
                </a:solidFill>
                <a:latin typeface="+mn-lt"/>
                <a:ea typeface="Arial Narrow" charset="0"/>
                <a:cs typeface="Arial Narrow" charset="0"/>
              </a:defRPr>
            </a:lvl2pPr>
            <a:lvl3pPr marL="238125" indent="-238125" algn="l" defTabSz="914400" rtl="0" eaLnBrk="1" latinLnBrk="0" hangingPunct="1">
              <a:lnSpc>
                <a:spcPct val="90000"/>
              </a:lnSpc>
              <a:spcBef>
                <a:spcPts val="600"/>
              </a:spcBef>
              <a:spcAft>
                <a:spcPts val="600"/>
              </a:spcAft>
              <a:buClrTx/>
              <a:buSzPct val="110000"/>
              <a:buFont typeface="Arial"/>
              <a:buChar char="•"/>
              <a:tabLst/>
              <a:defRPr lang="en-US" sz="100" b="0" i="0" kern="1200" baseline="0">
                <a:solidFill>
                  <a:schemeClr val="bg2"/>
                </a:solidFill>
                <a:latin typeface="+mn-lt"/>
                <a:ea typeface="Arial Narrow" charset="0"/>
                <a:cs typeface="Arial Narrow" charset="0"/>
              </a:defRPr>
            </a:lvl3pPr>
            <a:lvl4pPr marL="693738" marR="0" indent="-347663" algn="l" defTabSz="914400" rtl="0" eaLnBrk="1" fontAlgn="auto" latinLnBrk="0" hangingPunct="1">
              <a:lnSpc>
                <a:spcPct val="90000"/>
              </a:lnSpc>
              <a:spcBef>
                <a:spcPts val="500"/>
              </a:spcBef>
              <a:spcAft>
                <a:spcPts val="600"/>
              </a:spcAft>
              <a:buClrTx/>
              <a:buSzPct val="110000"/>
              <a:buFont typeface=".AppleSystemUIFont" charset="-120"/>
              <a:buChar char="–"/>
              <a:tabLst/>
              <a:defRPr lang="en-US" sz="100" b="0" i="0" kern="1200">
                <a:solidFill>
                  <a:schemeClr val="bg2"/>
                </a:solidFill>
                <a:latin typeface="+mn-lt"/>
                <a:ea typeface="Arial Narrow" charset="0"/>
                <a:cs typeface="Arial Narrow" charset="0"/>
              </a:defRPr>
            </a:lvl4pPr>
            <a:lvl5pPr marL="1543050" marR="0" indent="-339725" algn="l" defTabSz="914400" rtl="0" eaLnBrk="1" fontAlgn="auto" latinLnBrk="0" hangingPunct="1">
              <a:lnSpc>
                <a:spcPct val="90000"/>
              </a:lnSpc>
              <a:spcBef>
                <a:spcPts val="600"/>
              </a:spcBef>
              <a:spcAft>
                <a:spcPts val="600"/>
              </a:spcAft>
              <a:buClrTx/>
              <a:buSzPct val="95000"/>
              <a:buFont typeface="Courier New" panose="02070309020205020404" pitchFamily="49" charset="0"/>
              <a:buChar char="o"/>
              <a:tabLst/>
              <a:defRPr lang="en-US" sz="100" b="0" i="0" kern="1200" baseline="0">
                <a:solidFill>
                  <a:schemeClr val="bg2"/>
                </a:solidFill>
                <a:latin typeface="+mn-lt"/>
                <a:ea typeface="Arial Narrow" charset="0"/>
                <a:cs typeface="Arial Narrow" charset="0"/>
              </a:defRPr>
            </a:lvl5pPr>
            <a:lvl6pPr marL="1947863" marR="0" indent="-231775" algn="l" defTabSz="914400" rtl="0" eaLnBrk="1" fontAlgn="auto" latinLnBrk="0" hangingPunct="1">
              <a:lnSpc>
                <a:spcPct val="90000"/>
              </a:lnSpc>
              <a:spcBef>
                <a:spcPts val="600"/>
              </a:spcBef>
              <a:spcAft>
                <a:spcPts val="600"/>
              </a:spcAft>
              <a:buClrTx/>
              <a:buSzPct val="110000"/>
              <a:buFont typeface="Arial" panose="020B0604020202020204" pitchFamily="34" charset="0"/>
              <a:buChar char="•"/>
              <a:tabLst/>
              <a:defRPr sz="1800" b="0" kern="1200" cap="none" baseline="0">
                <a:solidFill>
                  <a:schemeClr val="tx2"/>
                </a:solidFill>
                <a:latin typeface="+mn-lt"/>
                <a:ea typeface="+mn-ea"/>
                <a:cs typeface="+mn-cs"/>
              </a:defRPr>
            </a:lvl6pPr>
            <a:lvl7pPr marL="2290763" indent="-223838" algn="l" defTabSz="914400" rtl="0" eaLnBrk="1" latinLnBrk="0" hangingPunct="1">
              <a:lnSpc>
                <a:spcPct val="90000"/>
              </a:lnSpc>
              <a:spcBef>
                <a:spcPts val="500"/>
              </a:spcBef>
              <a:buFont typeface="System Font Regular"/>
              <a:buChar char="-"/>
              <a:tabLst/>
              <a:defRPr sz="1600" kern="1200">
                <a:solidFill>
                  <a:schemeClr val="tx2"/>
                </a:solidFill>
                <a:latin typeface="+mn-lt"/>
                <a:ea typeface="+mn-ea"/>
                <a:cs typeface="+mn-cs"/>
              </a:defRPr>
            </a:lvl7pPr>
            <a:lvl8pPr marL="3136392"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 | A</a:t>
            </a:r>
            <a:endParaRPr lang="en-US" dirty="0"/>
          </a:p>
        </p:txBody>
      </p:sp>
      <p:sp>
        <p:nvSpPr>
          <p:cNvPr id="8" name="Text Placeholder 15">
            <a:extLst>
              <a:ext uri="{FF2B5EF4-FFF2-40B4-BE49-F238E27FC236}">
                <a16:creationId xmlns:a16="http://schemas.microsoft.com/office/drawing/2014/main" id="{F893A3ED-DEB8-418B-BBFD-5691303372ED}"/>
              </a:ext>
            </a:extLst>
          </p:cNvPr>
          <p:cNvSpPr txBox="1">
            <a:spLocks/>
          </p:cNvSpPr>
          <p:nvPr userDrawn="1"/>
        </p:nvSpPr>
        <p:spPr>
          <a:xfrm rot="16200000">
            <a:off x="0" y="5303520"/>
            <a:ext cx="1554480" cy="1554480"/>
          </a:xfrm>
          <a:prstGeom prst="halfFrame">
            <a:avLst>
              <a:gd name="adj1" fmla="val 20261"/>
              <a:gd name="adj2" fmla="val 20261"/>
            </a:avLst>
          </a:prstGeom>
          <a:solidFill>
            <a:schemeClr val="accent2"/>
          </a:solidFill>
        </p:spPr>
        <p:txBody>
          <a:bodyPr vert="horz" lIns="91440" tIns="45720" rIns="91440" bIns="45720" rtlCol="0">
            <a:normAutofit/>
          </a:bodyPr>
          <a:lstStyle>
            <a:lvl1pPr marL="0" indent="0" algn="l" defTabSz="914400" rtl="0" eaLnBrk="1" latinLnBrk="0" hangingPunct="1">
              <a:lnSpc>
                <a:spcPct val="90000"/>
              </a:lnSpc>
              <a:spcBef>
                <a:spcPts val="600"/>
              </a:spcBef>
              <a:spcAft>
                <a:spcPts val="600"/>
              </a:spcAft>
              <a:buFont typeface="Arial"/>
              <a:buNone/>
              <a:defRPr sz="100" b="1" i="0" kern="1200" cap="all" baseline="0">
                <a:solidFill>
                  <a:schemeClr val="bg2"/>
                </a:solidFill>
                <a:latin typeface="+mn-lt"/>
                <a:ea typeface="Arial Narrow" charset="0"/>
                <a:cs typeface="Arial Narrow" charset="0"/>
              </a:defRPr>
            </a:lvl1pPr>
            <a:lvl2pPr marL="9525" indent="0" algn="l" defTabSz="914400" rtl="0" eaLnBrk="1" latinLnBrk="0" hangingPunct="1">
              <a:lnSpc>
                <a:spcPct val="90000"/>
              </a:lnSpc>
              <a:spcBef>
                <a:spcPts val="600"/>
              </a:spcBef>
              <a:spcAft>
                <a:spcPts val="600"/>
              </a:spcAft>
              <a:buFont typeface="Arial"/>
              <a:buNone/>
              <a:tabLst/>
              <a:defRPr lang="en-US" sz="100" b="0" i="0" kern="1200" baseline="0">
                <a:solidFill>
                  <a:schemeClr val="bg2"/>
                </a:solidFill>
                <a:latin typeface="+mn-lt"/>
                <a:ea typeface="Arial Narrow" charset="0"/>
                <a:cs typeface="Arial Narrow" charset="0"/>
              </a:defRPr>
            </a:lvl2pPr>
            <a:lvl3pPr marL="238125" indent="-238125" algn="l" defTabSz="914400" rtl="0" eaLnBrk="1" latinLnBrk="0" hangingPunct="1">
              <a:lnSpc>
                <a:spcPct val="90000"/>
              </a:lnSpc>
              <a:spcBef>
                <a:spcPts val="600"/>
              </a:spcBef>
              <a:spcAft>
                <a:spcPts val="600"/>
              </a:spcAft>
              <a:buClrTx/>
              <a:buSzPct val="110000"/>
              <a:buFont typeface="Arial"/>
              <a:buChar char="•"/>
              <a:tabLst/>
              <a:defRPr lang="en-US" sz="100" b="0" i="0" kern="1200" baseline="0">
                <a:solidFill>
                  <a:schemeClr val="bg2"/>
                </a:solidFill>
                <a:latin typeface="+mn-lt"/>
                <a:ea typeface="Arial Narrow" charset="0"/>
                <a:cs typeface="Arial Narrow" charset="0"/>
              </a:defRPr>
            </a:lvl3pPr>
            <a:lvl4pPr marL="693738" marR="0" indent="-347663" algn="l" defTabSz="914400" rtl="0" eaLnBrk="1" fontAlgn="auto" latinLnBrk="0" hangingPunct="1">
              <a:lnSpc>
                <a:spcPct val="90000"/>
              </a:lnSpc>
              <a:spcBef>
                <a:spcPts val="500"/>
              </a:spcBef>
              <a:spcAft>
                <a:spcPts val="600"/>
              </a:spcAft>
              <a:buClrTx/>
              <a:buSzPct val="110000"/>
              <a:buFont typeface=".AppleSystemUIFont" charset="-120"/>
              <a:buChar char="–"/>
              <a:tabLst/>
              <a:defRPr lang="en-US" sz="100" b="0" i="0" kern="1200">
                <a:solidFill>
                  <a:schemeClr val="bg2"/>
                </a:solidFill>
                <a:latin typeface="+mn-lt"/>
                <a:ea typeface="Arial Narrow" charset="0"/>
                <a:cs typeface="Arial Narrow" charset="0"/>
              </a:defRPr>
            </a:lvl4pPr>
            <a:lvl5pPr marL="1543050" marR="0" indent="-339725" algn="l" defTabSz="914400" rtl="0" eaLnBrk="1" fontAlgn="auto" latinLnBrk="0" hangingPunct="1">
              <a:lnSpc>
                <a:spcPct val="90000"/>
              </a:lnSpc>
              <a:spcBef>
                <a:spcPts val="600"/>
              </a:spcBef>
              <a:spcAft>
                <a:spcPts val="600"/>
              </a:spcAft>
              <a:buClrTx/>
              <a:buSzPct val="95000"/>
              <a:buFont typeface="Courier New" panose="02070309020205020404" pitchFamily="49" charset="0"/>
              <a:buChar char="o"/>
              <a:tabLst/>
              <a:defRPr lang="en-US" sz="100" b="0" i="0" kern="1200" baseline="0">
                <a:solidFill>
                  <a:schemeClr val="bg2"/>
                </a:solidFill>
                <a:latin typeface="+mn-lt"/>
                <a:ea typeface="Arial Narrow" charset="0"/>
                <a:cs typeface="Arial Narrow" charset="0"/>
              </a:defRPr>
            </a:lvl5pPr>
            <a:lvl6pPr marL="1947863" marR="0" indent="-231775" algn="l" defTabSz="914400" rtl="0" eaLnBrk="1" fontAlgn="auto" latinLnBrk="0" hangingPunct="1">
              <a:lnSpc>
                <a:spcPct val="90000"/>
              </a:lnSpc>
              <a:spcBef>
                <a:spcPts val="600"/>
              </a:spcBef>
              <a:spcAft>
                <a:spcPts val="600"/>
              </a:spcAft>
              <a:buClrTx/>
              <a:buSzPct val="110000"/>
              <a:buFont typeface="Arial" panose="020B0604020202020204" pitchFamily="34" charset="0"/>
              <a:buChar char="•"/>
              <a:tabLst/>
              <a:defRPr sz="1800" b="0" kern="1200" cap="none" baseline="0">
                <a:solidFill>
                  <a:schemeClr val="tx2"/>
                </a:solidFill>
                <a:latin typeface="+mn-lt"/>
                <a:ea typeface="+mn-ea"/>
                <a:cs typeface="+mn-cs"/>
              </a:defRPr>
            </a:lvl6pPr>
            <a:lvl7pPr marL="2290763" indent="-223838" algn="l" defTabSz="914400" rtl="0" eaLnBrk="1" latinLnBrk="0" hangingPunct="1">
              <a:lnSpc>
                <a:spcPct val="90000"/>
              </a:lnSpc>
              <a:spcBef>
                <a:spcPts val="500"/>
              </a:spcBef>
              <a:buFont typeface="System Font Regular"/>
              <a:buChar char="-"/>
              <a:tabLst/>
              <a:defRPr sz="1600" kern="1200">
                <a:solidFill>
                  <a:schemeClr val="tx2"/>
                </a:solidFill>
                <a:latin typeface="+mn-lt"/>
                <a:ea typeface="+mn-ea"/>
                <a:cs typeface="+mn-cs"/>
              </a:defRPr>
            </a:lvl7pPr>
            <a:lvl8pPr marL="3136392"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 | A</a:t>
            </a:r>
            <a:endParaRPr lang="en-US" dirty="0"/>
          </a:p>
        </p:txBody>
      </p:sp>
      <p:sp>
        <p:nvSpPr>
          <p:cNvPr id="10" name="Slide Number Placeholder 1">
            <a:extLst>
              <a:ext uri="{FF2B5EF4-FFF2-40B4-BE49-F238E27FC236}">
                <a16:creationId xmlns:a16="http://schemas.microsoft.com/office/drawing/2014/main" id="{89BC3CAC-6D68-402E-AC3F-7C1E6208E460}"/>
              </a:ext>
            </a:extLst>
          </p:cNvPr>
          <p:cNvSpPr>
            <a:spLocks noGrp="1"/>
          </p:cNvSpPr>
          <p:nvPr>
            <p:ph type="sldNum" sz="quarter" idx="11"/>
          </p:nvPr>
        </p:nvSpPr>
        <p:spPr>
          <a:xfrm>
            <a:off x="10934700" y="6487280"/>
            <a:ext cx="800100" cy="251853"/>
          </a:xfrm>
        </p:spPr>
        <p:txBody>
          <a:bodyPr/>
          <a:lstStyle>
            <a:lvl1pPr>
              <a:defRPr>
                <a:solidFill>
                  <a:schemeClr val="tx1"/>
                </a:solidFill>
              </a:defRPr>
            </a:lvl1pPr>
          </a:lstStyle>
          <a:p>
            <a:fld id="{2F2F552B-1952-B44E-8CAB-5705F0ACD2E2}" type="slidenum">
              <a:rPr lang="uk-UA" smtClean="0"/>
              <a:pPr/>
              <a:t>‹#›</a:t>
            </a:fld>
            <a:endParaRPr lang="uk-UA" dirty="0"/>
          </a:p>
        </p:txBody>
      </p:sp>
      <p:pic>
        <p:nvPicPr>
          <p:cNvPr id="11" name="Picture 10">
            <a:extLst>
              <a:ext uri="{FF2B5EF4-FFF2-40B4-BE49-F238E27FC236}">
                <a16:creationId xmlns:a16="http://schemas.microsoft.com/office/drawing/2014/main" id="{DDE70670-67C9-457B-BBCA-46B9346B6671}"/>
              </a:ext>
            </a:extLst>
          </p:cNvPr>
          <p:cNvPicPr>
            <a:picLocks/>
          </p:cNvPicPr>
          <p:nvPr userDrawn="1"/>
        </p:nvPicPr>
        <p:blipFill>
          <a:blip r:embed="rId2"/>
          <a:stretch>
            <a:fillRect/>
          </a:stretch>
        </p:blipFill>
        <p:spPr>
          <a:xfrm>
            <a:off x="460374" y="381000"/>
            <a:ext cx="557700" cy="154923"/>
          </a:xfrm>
          <a:prstGeom prst="rect">
            <a:avLst/>
          </a:prstGeom>
        </p:spPr>
      </p:pic>
      <p:sp>
        <p:nvSpPr>
          <p:cNvPr id="12" name="Rectangle 11">
            <a:extLst>
              <a:ext uri="{FF2B5EF4-FFF2-40B4-BE49-F238E27FC236}">
                <a16:creationId xmlns:a16="http://schemas.microsoft.com/office/drawing/2014/main" id="{E8B5A102-A2B8-4105-85FD-635A0CCBE2E6}"/>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2963752"/>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With Text_Navy">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lIns="91440" rIns="91440" anchor="ctr">
            <a:noAutofit/>
          </a:bodyPr>
          <a:lstStyle>
            <a:lvl1pPr>
              <a:defRPr sz="3200" baseline="0">
                <a:solidFill>
                  <a:schemeClr val="tx1"/>
                </a:solidFill>
              </a:defRPr>
            </a:lvl1pPr>
          </a:lstStyle>
          <a:p>
            <a:r>
              <a:rPr lang="en-US" dirty="0"/>
              <a:t>Slide Title, Arial 36 pt.</a:t>
            </a:r>
          </a:p>
        </p:txBody>
      </p:sp>
      <p:sp>
        <p:nvSpPr>
          <p:cNvPr id="10" name="Text Placeholder 9"/>
          <p:cNvSpPr>
            <a:spLocks noGrp="1"/>
          </p:cNvSpPr>
          <p:nvPr>
            <p:ph type="body" sz="quarter" idx="25" hasCustomPrompt="1"/>
          </p:nvPr>
        </p:nvSpPr>
        <p:spPr>
          <a:xfrm>
            <a:off x="457200" y="1747764"/>
            <a:ext cx="5524500" cy="1178180"/>
          </a:xfrm>
          <a:prstGeom prst="rect">
            <a:avLst/>
          </a:prstGeom>
        </p:spPr>
        <p:txBody>
          <a:bodyPr anchor="ctr">
            <a:noAutofit/>
          </a:bodyPr>
          <a:lstStyle>
            <a:lvl1pPr>
              <a:defRPr b="0">
                <a:solidFill>
                  <a:schemeClr val="tx2"/>
                </a:solidFill>
              </a:defRPr>
            </a:lvl1pPr>
            <a:lvl2pPr>
              <a:lnSpc>
                <a:spcPct val="100000"/>
              </a:lnSpc>
              <a:defRPr>
                <a:solidFill>
                  <a:schemeClr val="tx1"/>
                </a:solidFill>
              </a:defRPr>
            </a:lvl2pPr>
          </a:lstStyle>
          <a:p>
            <a:pPr lvl="1"/>
            <a:r>
              <a:rPr lang="en-US" dirty="0"/>
              <a:t>Lorem ipsum dolor sit </a:t>
            </a:r>
            <a:r>
              <a:rPr lang="en-US" dirty="0" err="1"/>
              <a:t>amet</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a:t>
            </a:r>
          </a:p>
        </p:txBody>
      </p:sp>
      <p:sp>
        <p:nvSpPr>
          <p:cNvPr id="9" name="Text Placeholder 9"/>
          <p:cNvSpPr>
            <a:spLocks noGrp="1"/>
          </p:cNvSpPr>
          <p:nvPr>
            <p:ph type="body" sz="quarter" idx="28" hasCustomPrompt="1"/>
          </p:nvPr>
        </p:nvSpPr>
        <p:spPr>
          <a:xfrm>
            <a:off x="457200" y="1243584"/>
            <a:ext cx="5524500" cy="350838"/>
          </a:xfrm>
          <a:prstGeom prst="rect">
            <a:avLst/>
          </a:prstGeom>
        </p:spPr>
        <p:txBody>
          <a:bodyPr anchor="ctr">
            <a:noAutofit/>
          </a:bodyPr>
          <a:lstStyle>
            <a:lvl1pPr>
              <a:defRPr b="1" cap="none" baseline="0">
                <a:solidFill>
                  <a:schemeClr val="accent3"/>
                </a:solidFill>
              </a:defRPr>
            </a:lvl1pPr>
          </a:lstStyle>
          <a:p>
            <a:pPr lvl="0"/>
            <a:r>
              <a:rPr lang="en-US" dirty="0"/>
              <a:t>Slide Subtitle, Arial 24 pt.</a:t>
            </a:r>
          </a:p>
        </p:txBody>
      </p:sp>
      <p:sp>
        <p:nvSpPr>
          <p:cNvPr id="4" name="Content Placeholder 3"/>
          <p:cNvSpPr>
            <a:spLocks noGrp="1"/>
          </p:cNvSpPr>
          <p:nvPr>
            <p:ph sz="quarter" idx="33" hasCustomPrompt="1"/>
          </p:nvPr>
        </p:nvSpPr>
        <p:spPr>
          <a:xfrm>
            <a:off x="457200" y="3079286"/>
            <a:ext cx="5522976" cy="3169114"/>
          </a:xfrm>
          <a:prstGeom prst="rect">
            <a:avLst/>
          </a:prstGeom>
        </p:spPr>
        <p:txBody>
          <a:bodyPr>
            <a:noAutofit/>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marL="1097280" indent="-292608">
              <a:lnSpc>
                <a:spcPct val="100000"/>
              </a:lnSpc>
              <a:buFont typeface="Courier New" charset="0"/>
              <a:buChar char="o"/>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
          <p:cNvSpPr>
            <a:spLocks noGrp="1"/>
          </p:cNvSpPr>
          <p:nvPr>
            <p:ph type="sldNum" sz="quarter" idx="34"/>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5" name="Text Placeholder 4">
            <a:extLst>
              <a:ext uri="{FF2B5EF4-FFF2-40B4-BE49-F238E27FC236}">
                <a16:creationId xmlns:a16="http://schemas.microsoft.com/office/drawing/2014/main" id="{64276B16-28A0-4B86-897C-30382FC3EBB6}"/>
              </a:ext>
            </a:extLst>
          </p:cNvPr>
          <p:cNvSpPr>
            <a:spLocks noGrp="1"/>
          </p:cNvSpPr>
          <p:nvPr>
            <p:ph type="body" sz="quarter" idx="35" hasCustomPrompt="1"/>
          </p:nvPr>
        </p:nvSpPr>
        <p:spPr>
          <a:xfrm>
            <a:off x="6934200" y="1942092"/>
            <a:ext cx="4818450" cy="923330"/>
          </a:xfrm>
        </p:spPr>
        <p:txBody>
          <a:bodyPr>
            <a:spAutoFit/>
          </a:bodyPr>
          <a:lstStyle>
            <a:lvl1pPr>
              <a:defRPr sz="2800" cap="none" baseline="0"/>
            </a:lvl1pPr>
            <a:lvl2pPr marL="295275" indent="-285750">
              <a:buClr>
                <a:schemeClr val="accent3"/>
              </a:buClr>
              <a:buSzPct val="110000"/>
              <a:buFont typeface="Arial" panose="020B0604020202020204" pitchFamily="34" charset="0"/>
              <a:buChar char="‒"/>
              <a:defRPr sz="1600" cap="none" baseline="0">
                <a:solidFill>
                  <a:schemeClr val="accent3"/>
                </a:solidFill>
              </a:defRPr>
            </a:lvl2pPr>
            <a:lvl3pPr marL="0" indent="0">
              <a:buNone/>
              <a:defRPr/>
            </a:lvl3pPr>
          </a:lstStyle>
          <a:p>
            <a:pPr lvl="0"/>
            <a:r>
              <a:rPr lang="en-US" dirty="0"/>
              <a:t>“Click to edit text”</a:t>
            </a:r>
          </a:p>
          <a:p>
            <a:pPr lvl="1"/>
            <a:r>
              <a:rPr lang="en-US" dirty="0"/>
              <a:t>To have source text, hit the bullet indent button</a:t>
            </a:r>
          </a:p>
        </p:txBody>
      </p:sp>
      <p:pic>
        <p:nvPicPr>
          <p:cNvPr id="11" name="Picture 10">
            <a:extLst>
              <a:ext uri="{FF2B5EF4-FFF2-40B4-BE49-F238E27FC236}">
                <a16:creationId xmlns:a16="http://schemas.microsoft.com/office/drawing/2014/main" id="{092558DF-6B9E-4F30-9907-341ECFEE0592}"/>
              </a:ext>
            </a:extLst>
          </p:cNvPr>
          <p:cNvPicPr>
            <a:picLocks/>
          </p:cNvPicPr>
          <p:nvPr userDrawn="1"/>
        </p:nvPicPr>
        <p:blipFill>
          <a:blip r:embed="rId2"/>
          <a:stretch>
            <a:fillRect/>
          </a:stretch>
        </p:blipFill>
        <p:spPr>
          <a:xfrm>
            <a:off x="460374" y="6518444"/>
            <a:ext cx="557700" cy="154923"/>
          </a:xfrm>
          <a:prstGeom prst="rect">
            <a:avLst/>
          </a:prstGeom>
        </p:spPr>
      </p:pic>
      <p:sp>
        <p:nvSpPr>
          <p:cNvPr id="12" name="Rectangle 11">
            <a:extLst>
              <a:ext uri="{FF2B5EF4-FFF2-40B4-BE49-F238E27FC236}">
                <a16:creationId xmlns:a16="http://schemas.microsoft.com/office/drawing/2014/main" id="{C4A5061B-4DBB-4CCB-89C2-33B08C09D715}"/>
              </a:ext>
            </a:extLst>
          </p:cNvPr>
          <p:cNvSpPr/>
          <p:nvPr userDrawn="1"/>
        </p:nvSpPr>
        <p:spPr>
          <a:xfrm>
            <a:off x="3638550" y="6401742"/>
            <a:ext cx="4876800" cy="418158"/>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4976269"/>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Quotes_Navy">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198" y="381000"/>
            <a:ext cx="10287000" cy="693337"/>
          </a:xfrm>
        </p:spPr>
        <p:txBody>
          <a:bodyPr anchor="ctr">
            <a:noAutofit/>
          </a:bodyPr>
          <a:lstStyle>
            <a:lvl1pPr>
              <a:lnSpc>
                <a:spcPct val="100000"/>
              </a:lnSpc>
              <a:defRPr lang="en-US" sz="3200" b="1" i="0" kern="1200" cap="none" baseline="0" dirty="0">
                <a:solidFill>
                  <a:schemeClr val="tx1"/>
                </a:solidFill>
                <a:latin typeface="+mn-lt"/>
                <a:ea typeface="Arial Narrow" charset="0"/>
                <a:cs typeface="Arial Narrow" charset="0"/>
              </a:defRPr>
            </a:lvl1pPr>
          </a:lstStyle>
          <a:p>
            <a:r>
              <a:rPr lang="en-US" dirty="0"/>
              <a:t>Slide Title, Arial 32 pt.</a:t>
            </a:r>
          </a:p>
        </p:txBody>
      </p:sp>
      <p:sp>
        <p:nvSpPr>
          <p:cNvPr id="9" name="Text Placeholder 9"/>
          <p:cNvSpPr>
            <a:spLocks noGrp="1"/>
          </p:cNvSpPr>
          <p:nvPr>
            <p:ph type="body" sz="quarter" idx="28" hasCustomPrompt="1"/>
          </p:nvPr>
        </p:nvSpPr>
        <p:spPr>
          <a:xfrm>
            <a:off x="457199" y="1243584"/>
            <a:ext cx="10286999" cy="491372"/>
          </a:xfrm>
          <a:prstGeom prst="rect">
            <a:avLst/>
          </a:prstGeom>
        </p:spPr>
        <p:txBody>
          <a:bodyPr anchor="ctr">
            <a:noAutofit/>
          </a:bodyPr>
          <a:lstStyle>
            <a:lvl1pPr>
              <a:defRPr b="1" cap="none" baseline="0">
                <a:solidFill>
                  <a:schemeClr val="accent3"/>
                </a:solidFill>
              </a:defRPr>
            </a:lvl1pPr>
          </a:lstStyle>
          <a:p>
            <a:pPr lvl="0"/>
            <a:r>
              <a:rPr lang="en-US" dirty="0"/>
              <a:t>Slide Subtitle, Arial 24 pt.</a:t>
            </a:r>
          </a:p>
        </p:txBody>
      </p:sp>
      <p:sp>
        <p:nvSpPr>
          <p:cNvPr id="2" name="Slide Number Placeholder 1"/>
          <p:cNvSpPr>
            <a:spLocks noGrp="1"/>
          </p:cNvSpPr>
          <p:nvPr>
            <p:ph type="sldNum" sz="quarter" idx="35"/>
          </p:nvPr>
        </p:nvSpPr>
        <p:spPr/>
        <p:txBody>
          <a:bodyPr/>
          <a:lstStyle>
            <a:lvl1pPr>
              <a:defRPr>
                <a:solidFill>
                  <a:schemeClr val="tx1"/>
                </a:solidFill>
              </a:defRPr>
            </a:lvl1pPr>
          </a:lstStyle>
          <a:p>
            <a:fld id="{2F2F552B-1952-B44E-8CAB-5705F0ACD2E2}" type="slidenum">
              <a:rPr lang="uk-UA" smtClean="0"/>
              <a:pPr/>
              <a:t>‹#›</a:t>
            </a:fld>
            <a:endParaRPr lang="uk-UA" dirty="0"/>
          </a:p>
        </p:txBody>
      </p:sp>
      <p:sp>
        <p:nvSpPr>
          <p:cNvPr id="13" name="Text Placeholder 12">
            <a:extLst>
              <a:ext uri="{FF2B5EF4-FFF2-40B4-BE49-F238E27FC236}">
                <a16:creationId xmlns:a16="http://schemas.microsoft.com/office/drawing/2014/main" id="{455541CB-C5CF-406B-A04F-B92D0DF858F7}"/>
              </a:ext>
            </a:extLst>
          </p:cNvPr>
          <p:cNvSpPr>
            <a:spLocks noGrp="1"/>
          </p:cNvSpPr>
          <p:nvPr>
            <p:ph type="body" sz="quarter" idx="38" hasCustomPrompt="1"/>
          </p:nvPr>
        </p:nvSpPr>
        <p:spPr>
          <a:xfrm>
            <a:off x="457200" y="1950142"/>
            <a:ext cx="5524500" cy="4298258"/>
          </a:xfrm>
        </p:spPr>
        <p:txBody>
          <a:bodyPr/>
          <a:lstStyle>
            <a:lvl1pPr>
              <a:buFontTx/>
              <a:buNone/>
              <a:defRPr cap="none" baseline="0"/>
            </a:lvl1pPr>
            <a:lvl2pPr marL="352425" indent="-342900">
              <a:buClr>
                <a:schemeClr val="accent3"/>
              </a:buClr>
              <a:buFont typeface="Arial" panose="020B0604020202020204" pitchFamily="34" charset="0"/>
              <a:buChar char="‒"/>
              <a:defRPr sz="1600" cap="none" baseline="0">
                <a:solidFill>
                  <a:schemeClr val="accent3"/>
                </a:solidFill>
              </a:defRPr>
            </a:lvl2pPr>
            <a:lvl3pPr marL="0" indent="0">
              <a:buFontTx/>
              <a:buNone/>
              <a:defRPr/>
            </a:lvl3pPr>
            <a:lvl4pPr marL="346075" indent="0">
              <a:buFontTx/>
              <a:buNone/>
              <a:defRPr/>
            </a:lvl4pPr>
            <a:lvl5pPr marL="1203325" indent="0">
              <a:buFontTx/>
              <a:buNone/>
              <a:defRPr/>
            </a:lvl5pPr>
          </a:lstStyle>
          <a:p>
            <a:pPr lvl="0"/>
            <a:r>
              <a:rPr lang="en-US" dirty="0"/>
              <a:t>“Click to edit textbox text”</a:t>
            </a:r>
          </a:p>
          <a:p>
            <a:pPr lvl="1"/>
            <a:r>
              <a:rPr lang="en-US" dirty="0"/>
              <a:t>Source</a:t>
            </a:r>
          </a:p>
        </p:txBody>
      </p:sp>
      <p:pic>
        <p:nvPicPr>
          <p:cNvPr id="10" name="Picture 9">
            <a:extLst>
              <a:ext uri="{FF2B5EF4-FFF2-40B4-BE49-F238E27FC236}">
                <a16:creationId xmlns:a16="http://schemas.microsoft.com/office/drawing/2014/main" id="{154F11A7-B65F-415E-B94A-A94E3E683519}"/>
              </a:ext>
            </a:extLst>
          </p:cNvPr>
          <p:cNvPicPr>
            <a:picLocks/>
          </p:cNvPicPr>
          <p:nvPr userDrawn="1"/>
        </p:nvPicPr>
        <p:blipFill>
          <a:blip r:embed="rId2"/>
          <a:stretch>
            <a:fillRect/>
          </a:stretch>
        </p:blipFill>
        <p:spPr>
          <a:xfrm>
            <a:off x="460374" y="6518444"/>
            <a:ext cx="557700" cy="154923"/>
          </a:xfrm>
          <a:prstGeom prst="rect">
            <a:avLst/>
          </a:prstGeom>
        </p:spPr>
      </p:pic>
      <p:sp>
        <p:nvSpPr>
          <p:cNvPr id="7" name="Rectangle 6">
            <a:extLst>
              <a:ext uri="{FF2B5EF4-FFF2-40B4-BE49-F238E27FC236}">
                <a16:creationId xmlns:a16="http://schemas.microsoft.com/office/drawing/2014/main" id="{A38C279F-0DE3-478A-B558-274063A5A627}"/>
              </a:ext>
            </a:extLst>
          </p:cNvPr>
          <p:cNvSpPr/>
          <p:nvPr userDrawn="1"/>
        </p:nvSpPr>
        <p:spPr>
          <a:xfrm>
            <a:off x="3638550" y="6328528"/>
            <a:ext cx="4876800" cy="491372"/>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883251"/>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Subtitle Blank_Navy">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p:txBody>
          <a:bodyPr anchor="ctr"/>
          <a:lstStyle>
            <a:lvl1pPr>
              <a:lnSpc>
                <a:spcPct val="100000"/>
              </a:lnSpc>
              <a:defRPr sz="3200" baseline="0">
                <a:solidFill>
                  <a:schemeClr val="tx1"/>
                </a:solidFill>
              </a:defRPr>
            </a:lvl1pPr>
          </a:lstStyle>
          <a:p>
            <a:r>
              <a:rPr lang="en-US" dirty="0"/>
              <a:t>Slide Title, Arial 32 pt.</a:t>
            </a:r>
          </a:p>
        </p:txBody>
      </p:sp>
      <p:sp>
        <p:nvSpPr>
          <p:cNvPr id="10" name="Text Placeholder 9"/>
          <p:cNvSpPr>
            <a:spLocks noGrp="1"/>
          </p:cNvSpPr>
          <p:nvPr>
            <p:ph type="body" sz="quarter" idx="28" hasCustomPrompt="1"/>
          </p:nvPr>
        </p:nvSpPr>
        <p:spPr>
          <a:xfrm>
            <a:off x="457200" y="1243584"/>
            <a:ext cx="5524500" cy="350838"/>
          </a:xfrm>
          <a:prstGeom prst="rect">
            <a:avLst/>
          </a:prstGeom>
        </p:spPr>
        <p:txBody>
          <a:bodyPr anchor="ctr">
            <a:noAutofit/>
          </a:bodyPr>
          <a:lstStyle>
            <a:lvl1pPr>
              <a:defRPr b="1" cap="none" baseline="0">
                <a:solidFill>
                  <a:schemeClr val="tx1"/>
                </a:solidFill>
              </a:defRPr>
            </a:lvl1pPr>
          </a:lstStyle>
          <a:p>
            <a:pPr lvl="0"/>
            <a:r>
              <a:rPr lang="en-US" dirty="0"/>
              <a:t>Slide Subtitle, Arial 24 pt.</a:t>
            </a:r>
          </a:p>
        </p:txBody>
      </p:sp>
      <p:sp>
        <p:nvSpPr>
          <p:cNvPr id="2" name="Slide Number Placeholder 1"/>
          <p:cNvSpPr>
            <a:spLocks noGrp="1"/>
          </p:cNvSpPr>
          <p:nvPr>
            <p:ph type="sldNum" sz="quarter" idx="29"/>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7" name="Picture 6">
            <a:extLst>
              <a:ext uri="{FF2B5EF4-FFF2-40B4-BE49-F238E27FC236}">
                <a16:creationId xmlns:a16="http://schemas.microsoft.com/office/drawing/2014/main" id="{F77DB5DA-42BB-4CA2-904F-B5CFF726EB86}"/>
              </a:ext>
            </a:extLst>
          </p:cNvPr>
          <p:cNvPicPr>
            <a:picLocks/>
          </p:cNvPicPr>
          <p:nvPr userDrawn="1"/>
        </p:nvPicPr>
        <p:blipFill>
          <a:blip r:embed="rId2"/>
          <a:stretch>
            <a:fillRect/>
          </a:stretch>
        </p:blipFill>
        <p:spPr>
          <a:xfrm>
            <a:off x="460374" y="6518444"/>
            <a:ext cx="557700" cy="154923"/>
          </a:xfrm>
          <a:prstGeom prst="rect">
            <a:avLst/>
          </a:prstGeom>
        </p:spPr>
      </p:pic>
      <p:sp>
        <p:nvSpPr>
          <p:cNvPr id="6" name="Rectangle 5">
            <a:extLst>
              <a:ext uri="{FF2B5EF4-FFF2-40B4-BE49-F238E27FC236}">
                <a16:creationId xmlns:a16="http://schemas.microsoft.com/office/drawing/2014/main" id="{7C837CFF-B7D0-4F9E-9144-023002F4342A}"/>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735842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348F3-B392-4B5E-BCBC-74F5ED2D28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A1BDBE-126D-43CB-A503-78830AC1FB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B14FF8-50CB-4961-B7F1-409A6AC07F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F07BAC5-470A-4C93-8BFC-D0E8C8247D05}"/>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6" name="Footer Placeholder 5">
            <a:extLst>
              <a:ext uri="{FF2B5EF4-FFF2-40B4-BE49-F238E27FC236}">
                <a16:creationId xmlns:a16="http://schemas.microsoft.com/office/drawing/2014/main" id="{D8AAFA13-D045-4934-B318-624FED76E9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9D536C-3BDA-47B4-A205-5FF78346BA37}"/>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336171460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Blank_Navy">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p:txBody>
          <a:bodyPr anchor="ctr"/>
          <a:lstStyle>
            <a:lvl1pPr>
              <a:defRPr sz="3200" baseline="0">
                <a:solidFill>
                  <a:schemeClr val="tx1"/>
                </a:solidFill>
              </a:defRPr>
            </a:lvl1pPr>
          </a:lstStyle>
          <a:p>
            <a:r>
              <a:rPr lang="en-US" dirty="0"/>
              <a:t>Slide Title, Arial 32 pt.</a:t>
            </a:r>
          </a:p>
        </p:txBody>
      </p:sp>
      <p:sp>
        <p:nvSpPr>
          <p:cNvPr id="2" name="Slide Number Placeholder 1"/>
          <p:cNvSpPr>
            <a:spLocks noGrp="1"/>
          </p:cNvSpPr>
          <p:nvPr>
            <p:ph type="sldNum" sz="quarter" idx="11"/>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6" name="Picture 5">
            <a:extLst>
              <a:ext uri="{FF2B5EF4-FFF2-40B4-BE49-F238E27FC236}">
                <a16:creationId xmlns:a16="http://schemas.microsoft.com/office/drawing/2014/main" id="{90FC7C9F-14F4-4ECF-8292-C40685236926}"/>
              </a:ext>
            </a:extLst>
          </p:cNvPr>
          <p:cNvPicPr>
            <a:picLocks/>
          </p:cNvPicPr>
          <p:nvPr userDrawn="1"/>
        </p:nvPicPr>
        <p:blipFill>
          <a:blip r:embed="rId2"/>
          <a:stretch>
            <a:fillRect/>
          </a:stretch>
        </p:blipFill>
        <p:spPr>
          <a:xfrm>
            <a:off x="460374" y="6518444"/>
            <a:ext cx="557700" cy="154923"/>
          </a:xfrm>
          <a:prstGeom prst="rect">
            <a:avLst/>
          </a:prstGeom>
        </p:spPr>
      </p:pic>
    </p:spTree>
    <p:extLst>
      <p:ext uri="{BB962C8B-B14F-4D97-AF65-F5344CB8AC3E}">
        <p14:creationId xmlns:p14="http://schemas.microsoft.com/office/powerpoint/2010/main" val="2475554734"/>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_Navy">
    <p:bg>
      <p:bgRef idx="1001">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lvl1pPr>
              <a:defRPr>
                <a:solidFill>
                  <a:schemeClr val="tx1"/>
                </a:solidFill>
              </a:defRPr>
            </a:lvl1pPr>
          </a:lstStyle>
          <a:p>
            <a:fld id="{2F2F552B-1952-B44E-8CAB-5705F0ACD2E2}" type="slidenum">
              <a:rPr lang="uk-UA" smtClean="0"/>
              <a:pPr/>
              <a:t>‹#›</a:t>
            </a:fld>
            <a:endParaRPr lang="uk-UA" dirty="0"/>
          </a:p>
        </p:txBody>
      </p:sp>
      <p:pic>
        <p:nvPicPr>
          <p:cNvPr id="4" name="Picture 3">
            <a:extLst>
              <a:ext uri="{FF2B5EF4-FFF2-40B4-BE49-F238E27FC236}">
                <a16:creationId xmlns:a16="http://schemas.microsoft.com/office/drawing/2014/main" id="{79F3A80F-4B09-474F-AC6A-0B559CF8FE7E}"/>
              </a:ext>
            </a:extLst>
          </p:cNvPr>
          <p:cNvPicPr>
            <a:picLocks/>
          </p:cNvPicPr>
          <p:nvPr userDrawn="1"/>
        </p:nvPicPr>
        <p:blipFill>
          <a:blip r:embed="rId2"/>
          <a:stretch>
            <a:fillRect/>
          </a:stretch>
        </p:blipFill>
        <p:spPr>
          <a:xfrm>
            <a:off x="460374" y="6518444"/>
            <a:ext cx="557700" cy="154923"/>
          </a:xfrm>
          <a:prstGeom prst="rect">
            <a:avLst/>
          </a:prstGeom>
        </p:spPr>
      </p:pic>
      <p:sp>
        <p:nvSpPr>
          <p:cNvPr id="5" name="Rectangle 4">
            <a:extLst>
              <a:ext uri="{FF2B5EF4-FFF2-40B4-BE49-F238E27FC236}">
                <a16:creationId xmlns:a16="http://schemas.microsoft.com/office/drawing/2014/main" id="{B23CFEAB-D8BC-4844-8CCE-5BBD5698D4C8}"/>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4691736"/>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Video">
    <p:bg>
      <p:bgRef idx="1001">
        <a:schemeClr val="bg2"/>
      </p:bgRef>
    </p:bg>
    <p:spTree>
      <p:nvGrpSpPr>
        <p:cNvPr id="1" name=""/>
        <p:cNvGrpSpPr/>
        <p:nvPr/>
      </p:nvGrpSpPr>
      <p:grpSpPr>
        <a:xfrm>
          <a:off x="0" y="0"/>
          <a:ext cx="0" cy="0"/>
          <a:chOff x="0" y="0"/>
          <a:chExt cx="0" cy="0"/>
        </a:xfrm>
      </p:grpSpPr>
      <p:sp>
        <p:nvSpPr>
          <p:cNvPr id="5" name="Media Placeholder 4"/>
          <p:cNvSpPr>
            <a:spLocks noGrp="1"/>
          </p:cNvSpPr>
          <p:nvPr>
            <p:ph type="media" sz="quarter" idx="30" hasCustomPrompt="1"/>
          </p:nvPr>
        </p:nvSpPr>
        <p:spPr>
          <a:xfrm>
            <a:off x="1219200" y="2220913"/>
            <a:ext cx="9715500" cy="3727450"/>
          </a:xfrm>
          <a:prstGeom prst="rect">
            <a:avLst/>
          </a:prstGeom>
        </p:spPr>
        <p:txBody>
          <a:bodyPr/>
          <a:lstStyle>
            <a:lvl1pPr algn="ctr">
              <a:defRPr sz="1400" b="0" cap="none"/>
            </a:lvl1pPr>
          </a:lstStyle>
          <a:p>
            <a:r>
              <a:rPr lang="en-US" dirty="0"/>
              <a:t>Drag video to placeholder or click on icon to place video from file. </a:t>
            </a:r>
          </a:p>
        </p:txBody>
      </p:sp>
      <p:sp>
        <p:nvSpPr>
          <p:cNvPr id="8" name="Title 7"/>
          <p:cNvSpPr>
            <a:spLocks noGrp="1"/>
          </p:cNvSpPr>
          <p:nvPr>
            <p:ph type="title" hasCustomPrompt="1"/>
          </p:nvPr>
        </p:nvSpPr>
        <p:spPr>
          <a:xfrm>
            <a:off x="457200" y="381000"/>
            <a:ext cx="11277600" cy="693337"/>
          </a:xfrm>
        </p:spPr>
        <p:txBody>
          <a:bodyPr anchor="ctr">
            <a:noAutofit/>
          </a:bodyPr>
          <a:lstStyle>
            <a:lvl1pPr algn="ctr">
              <a:defRPr sz="3200"/>
            </a:lvl1pPr>
          </a:lstStyle>
          <a:p>
            <a:r>
              <a:rPr lang="en-US" dirty="0"/>
              <a:t>Slide Title, Arial 32 pt.</a:t>
            </a:r>
          </a:p>
        </p:txBody>
      </p:sp>
      <p:sp>
        <p:nvSpPr>
          <p:cNvPr id="9" name="Text Placeholder 9"/>
          <p:cNvSpPr>
            <a:spLocks noGrp="1"/>
          </p:cNvSpPr>
          <p:nvPr>
            <p:ph type="body" sz="quarter" idx="28" hasCustomPrompt="1"/>
          </p:nvPr>
        </p:nvSpPr>
        <p:spPr>
          <a:xfrm>
            <a:off x="457200" y="1243584"/>
            <a:ext cx="11277600" cy="350838"/>
          </a:xfrm>
          <a:prstGeom prst="rect">
            <a:avLst/>
          </a:prstGeom>
        </p:spPr>
        <p:txBody>
          <a:bodyPr anchor="ctr">
            <a:noAutofit/>
          </a:bodyPr>
          <a:lstStyle>
            <a:lvl1pPr algn="ctr">
              <a:defRPr b="1">
                <a:solidFill>
                  <a:schemeClr val="tx1"/>
                </a:solidFill>
              </a:defRPr>
            </a:lvl1pPr>
          </a:lstStyle>
          <a:p>
            <a:pPr lvl="0"/>
            <a:r>
              <a:rPr lang="en-US" dirty="0"/>
              <a:t>Slide Subtitle, Arial 24 pt.</a:t>
            </a:r>
          </a:p>
        </p:txBody>
      </p:sp>
      <p:sp>
        <p:nvSpPr>
          <p:cNvPr id="7" name="Slide Number Placeholder 6"/>
          <p:cNvSpPr>
            <a:spLocks noGrp="1"/>
          </p:cNvSpPr>
          <p:nvPr>
            <p:ph type="sldNum" sz="quarter" idx="31"/>
          </p:nvPr>
        </p:nvSpPr>
        <p:spPr/>
        <p:txBody>
          <a:bodyPr/>
          <a:lstStyle/>
          <a:p>
            <a:fld id="{2F2F552B-1952-B44E-8CAB-5705F0ACD2E2}" type="slidenum">
              <a:rPr lang="uk-UA" smtClean="0"/>
              <a:pPr/>
              <a:t>‹#›</a:t>
            </a:fld>
            <a:endParaRPr lang="uk-UA" dirty="0"/>
          </a:p>
        </p:txBody>
      </p:sp>
      <p:pic>
        <p:nvPicPr>
          <p:cNvPr id="10" name="Picture 9">
            <a:extLst>
              <a:ext uri="{FF2B5EF4-FFF2-40B4-BE49-F238E27FC236}">
                <a16:creationId xmlns:a16="http://schemas.microsoft.com/office/drawing/2014/main" id="{3D29D446-8F95-48AE-89AE-FBA09C8C3FCA}"/>
              </a:ext>
            </a:extLst>
          </p:cNvPr>
          <p:cNvPicPr>
            <a:picLocks/>
          </p:cNvPicPr>
          <p:nvPr userDrawn="1"/>
        </p:nvPicPr>
        <p:blipFill>
          <a:blip r:embed="rId2"/>
          <a:stretch>
            <a:fillRect/>
          </a:stretch>
        </p:blipFill>
        <p:spPr>
          <a:xfrm>
            <a:off x="460374" y="6518444"/>
            <a:ext cx="557700" cy="154923"/>
          </a:xfrm>
          <a:prstGeom prst="rect">
            <a:avLst/>
          </a:prstGeom>
        </p:spPr>
      </p:pic>
      <p:sp>
        <p:nvSpPr>
          <p:cNvPr id="11" name="Rectangle 10">
            <a:extLst>
              <a:ext uri="{FF2B5EF4-FFF2-40B4-BE49-F238E27FC236}">
                <a16:creationId xmlns:a16="http://schemas.microsoft.com/office/drawing/2014/main" id="{6D831D14-EB6C-45DD-A638-83AF58535215}"/>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4785986"/>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Video_White">
    <p:bg>
      <p:bgRef idx="1001">
        <a:schemeClr val="bg2"/>
      </p:bgRef>
    </p:bg>
    <p:spTree>
      <p:nvGrpSpPr>
        <p:cNvPr id="1" name=""/>
        <p:cNvGrpSpPr/>
        <p:nvPr/>
      </p:nvGrpSpPr>
      <p:grpSpPr>
        <a:xfrm>
          <a:off x="0" y="0"/>
          <a:ext cx="0" cy="0"/>
          <a:chOff x="0" y="0"/>
          <a:chExt cx="0" cy="0"/>
        </a:xfrm>
      </p:grpSpPr>
      <p:sp>
        <p:nvSpPr>
          <p:cNvPr id="5" name="Media Placeholder 4"/>
          <p:cNvSpPr>
            <a:spLocks noGrp="1"/>
          </p:cNvSpPr>
          <p:nvPr>
            <p:ph type="media" sz="quarter" idx="30" hasCustomPrompt="1"/>
          </p:nvPr>
        </p:nvSpPr>
        <p:spPr>
          <a:xfrm>
            <a:off x="1219200" y="2220913"/>
            <a:ext cx="9715500" cy="3727450"/>
          </a:xfrm>
          <a:prstGeom prst="rect">
            <a:avLst/>
          </a:prstGeom>
        </p:spPr>
        <p:txBody>
          <a:bodyPr/>
          <a:lstStyle>
            <a:lvl1pPr algn="ctr">
              <a:defRPr sz="1400" b="0" cap="none"/>
            </a:lvl1pPr>
          </a:lstStyle>
          <a:p>
            <a:r>
              <a:rPr lang="en-US" dirty="0"/>
              <a:t>Drag video to placeholder or click on icon to place video from file. </a:t>
            </a:r>
          </a:p>
        </p:txBody>
      </p:sp>
      <p:sp>
        <p:nvSpPr>
          <p:cNvPr id="8" name="Title 7"/>
          <p:cNvSpPr>
            <a:spLocks noGrp="1"/>
          </p:cNvSpPr>
          <p:nvPr>
            <p:ph type="title" hasCustomPrompt="1"/>
          </p:nvPr>
        </p:nvSpPr>
        <p:spPr>
          <a:xfrm>
            <a:off x="457200" y="381000"/>
            <a:ext cx="11277600" cy="693337"/>
          </a:xfrm>
        </p:spPr>
        <p:txBody>
          <a:bodyPr anchor="t">
            <a:noAutofit/>
          </a:bodyPr>
          <a:lstStyle>
            <a:lvl1pPr algn="ctr">
              <a:defRPr sz="3200"/>
            </a:lvl1pPr>
          </a:lstStyle>
          <a:p>
            <a:r>
              <a:rPr lang="en-US" dirty="0"/>
              <a:t>Slide Title, Arial 32 pt.</a:t>
            </a:r>
          </a:p>
        </p:txBody>
      </p:sp>
      <p:sp>
        <p:nvSpPr>
          <p:cNvPr id="9" name="Text Placeholder 9"/>
          <p:cNvSpPr>
            <a:spLocks noGrp="1"/>
          </p:cNvSpPr>
          <p:nvPr>
            <p:ph type="body" sz="quarter" idx="28" hasCustomPrompt="1"/>
          </p:nvPr>
        </p:nvSpPr>
        <p:spPr>
          <a:xfrm>
            <a:off x="457200" y="1243584"/>
            <a:ext cx="11277600" cy="350838"/>
          </a:xfrm>
          <a:prstGeom prst="rect">
            <a:avLst/>
          </a:prstGeom>
        </p:spPr>
        <p:txBody>
          <a:bodyPr>
            <a:noAutofit/>
          </a:bodyPr>
          <a:lstStyle>
            <a:lvl1pPr algn="ctr">
              <a:defRPr b="1">
                <a:solidFill>
                  <a:schemeClr val="tx1"/>
                </a:solidFill>
              </a:defRPr>
            </a:lvl1pPr>
          </a:lstStyle>
          <a:p>
            <a:pPr lvl="0"/>
            <a:r>
              <a:rPr lang="en-US" dirty="0"/>
              <a:t>Slide Subtitle, Arial 24 pt.</a:t>
            </a:r>
          </a:p>
        </p:txBody>
      </p:sp>
      <p:sp>
        <p:nvSpPr>
          <p:cNvPr id="7" name="Slide Number Placeholder 6"/>
          <p:cNvSpPr>
            <a:spLocks noGrp="1"/>
          </p:cNvSpPr>
          <p:nvPr>
            <p:ph type="sldNum" sz="quarter" idx="31"/>
          </p:nvPr>
        </p:nvSpPr>
        <p:spPr/>
        <p:txBody>
          <a:bodyPr/>
          <a:lstStyle/>
          <a:p>
            <a:fld id="{2F2F552B-1952-B44E-8CAB-5705F0ACD2E2}" type="slidenum">
              <a:rPr lang="uk-UA" smtClean="0"/>
              <a:pPr/>
              <a:t>‹#›</a:t>
            </a:fld>
            <a:endParaRPr lang="uk-UA" dirty="0"/>
          </a:p>
        </p:txBody>
      </p:sp>
      <p:pic>
        <p:nvPicPr>
          <p:cNvPr id="10" name="Picture 9">
            <a:extLst>
              <a:ext uri="{FF2B5EF4-FFF2-40B4-BE49-F238E27FC236}">
                <a16:creationId xmlns:a16="http://schemas.microsoft.com/office/drawing/2014/main" id="{3D29D446-8F95-48AE-89AE-FBA09C8C3FCA}"/>
              </a:ext>
            </a:extLst>
          </p:cNvPr>
          <p:cNvPicPr>
            <a:picLocks/>
          </p:cNvPicPr>
          <p:nvPr userDrawn="1"/>
        </p:nvPicPr>
        <p:blipFill>
          <a:blip r:embed="rId2"/>
          <a:stretch>
            <a:fillRect/>
          </a:stretch>
        </p:blipFill>
        <p:spPr>
          <a:xfrm>
            <a:off x="460374" y="6518444"/>
            <a:ext cx="557700" cy="154923"/>
          </a:xfrm>
          <a:prstGeom prst="rect">
            <a:avLst/>
          </a:prstGeom>
        </p:spPr>
      </p:pic>
      <p:pic>
        <p:nvPicPr>
          <p:cNvPr id="11" name="Graphic 10">
            <a:extLst>
              <a:ext uri="{FF2B5EF4-FFF2-40B4-BE49-F238E27FC236}">
                <a16:creationId xmlns:a16="http://schemas.microsoft.com/office/drawing/2014/main" id="{A1583FDA-21E0-430B-B7B6-7E9B1CC1364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35530" y="6483429"/>
            <a:ext cx="621880" cy="238387"/>
          </a:xfrm>
          <a:prstGeom prst="rect">
            <a:avLst/>
          </a:prstGeom>
        </p:spPr>
      </p:pic>
      <p:sp>
        <p:nvSpPr>
          <p:cNvPr id="12" name="Rectangle 11">
            <a:extLst>
              <a:ext uri="{FF2B5EF4-FFF2-40B4-BE49-F238E27FC236}">
                <a16:creationId xmlns:a16="http://schemas.microsoft.com/office/drawing/2014/main" id="{E2F7E7B7-D8B0-4140-8B65-693E8D8BFD45}"/>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712214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ine Chart">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84048"/>
            <a:ext cx="11277600" cy="693337"/>
          </a:xfrm>
        </p:spPr>
        <p:txBody>
          <a:bodyPr anchor="ctr"/>
          <a:lstStyle>
            <a:lvl1pPr algn="ctr">
              <a:defRPr sz="3200"/>
            </a:lvl1pPr>
          </a:lstStyle>
          <a:p>
            <a:r>
              <a:rPr lang="en-US" dirty="0"/>
              <a:t>Slide Title, Arial 32 pt.</a:t>
            </a:r>
          </a:p>
        </p:txBody>
      </p:sp>
      <p:sp>
        <p:nvSpPr>
          <p:cNvPr id="9" name="Text Placeholder 9"/>
          <p:cNvSpPr>
            <a:spLocks noGrp="1"/>
          </p:cNvSpPr>
          <p:nvPr>
            <p:ph type="body" sz="quarter" idx="28" hasCustomPrompt="1"/>
          </p:nvPr>
        </p:nvSpPr>
        <p:spPr>
          <a:xfrm>
            <a:off x="457200" y="1240622"/>
            <a:ext cx="11277600" cy="350838"/>
          </a:xfrm>
          <a:prstGeom prst="rect">
            <a:avLst/>
          </a:prstGeom>
        </p:spPr>
        <p:txBody>
          <a:bodyPr anchor="ctr">
            <a:noAutofit/>
          </a:bodyPr>
          <a:lstStyle>
            <a:lvl1pPr algn="ctr">
              <a:defRPr b="1">
                <a:solidFill>
                  <a:schemeClr val="tx1"/>
                </a:solidFill>
              </a:defRPr>
            </a:lvl1pPr>
          </a:lstStyle>
          <a:p>
            <a:pPr lvl="0"/>
            <a:r>
              <a:rPr lang="en-US" dirty="0"/>
              <a:t>Slide Subtitle, Arial 24 pt.</a:t>
            </a:r>
          </a:p>
        </p:txBody>
      </p:sp>
      <p:sp>
        <p:nvSpPr>
          <p:cNvPr id="4" name="Chart Placeholder 3"/>
          <p:cNvSpPr>
            <a:spLocks noGrp="1"/>
          </p:cNvSpPr>
          <p:nvPr>
            <p:ph type="chart" sz="quarter" idx="29"/>
          </p:nvPr>
        </p:nvSpPr>
        <p:spPr>
          <a:xfrm>
            <a:off x="1219200" y="2220913"/>
            <a:ext cx="9715500" cy="3727450"/>
          </a:xfrm>
          <a:prstGeom prst="rect">
            <a:avLst/>
          </a:prstGeom>
        </p:spPr>
        <p:txBody>
          <a:bodyPr/>
          <a:lstStyle>
            <a:lvl1pPr algn="ctr">
              <a:defRPr sz="1400" b="0" i="0">
                <a:solidFill>
                  <a:schemeClr val="tx2"/>
                </a:solidFill>
              </a:defRPr>
            </a:lvl1pPr>
          </a:lstStyle>
          <a:p>
            <a:r>
              <a:rPr lang="en-US"/>
              <a:t>Click icon to add chart</a:t>
            </a:r>
          </a:p>
        </p:txBody>
      </p:sp>
      <p:sp>
        <p:nvSpPr>
          <p:cNvPr id="2" name="Slide Number Placeholder 1"/>
          <p:cNvSpPr>
            <a:spLocks noGrp="1"/>
          </p:cNvSpPr>
          <p:nvPr>
            <p:ph type="sldNum" sz="quarter" idx="30"/>
          </p:nvPr>
        </p:nvSpPr>
        <p:spPr/>
        <p:txBody>
          <a:bodyPr/>
          <a:lstStyle/>
          <a:p>
            <a:fld id="{2F2F552B-1952-B44E-8CAB-5705F0ACD2E2}" type="slidenum">
              <a:rPr lang="uk-UA" smtClean="0"/>
              <a:pPr/>
              <a:t>‹#›</a:t>
            </a:fld>
            <a:endParaRPr lang="uk-UA" dirty="0"/>
          </a:p>
        </p:txBody>
      </p:sp>
      <p:pic>
        <p:nvPicPr>
          <p:cNvPr id="7" name="Picture 6">
            <a:extLst>
              <a:ext uri="{FF2B5EF4-FFF2-40B4-BE49-F238E27FC236}">
                <a16:creationId xmlns:a16="http://schemas.microsoft.com/office/drawing/2014/main" id="{1C691912-0D51-4625-BCF6-2DC607E7F310}"/>
              </a:ext>
            </a:extLst>
          </p:cNvPr>
          <p:cNvPicPr>
            <a:picLocks/>
          </p:cNvPicPr>
          <p:nvPr userDrawn="1"/>
        </p:nvPicPr>
        <p:blipFill>
          <a:blip r:embed="rId2"/>
          <a:stretch>
            <a:fillRect/>
          </a:stretch>
        </p:blipFill>
        <p:spPr>
          <a:xfrm>
            <a:off x="460374" y="6518444"/>
            <a:ext cx="557700" cy="154923"/>
          </a:xfrm>
          <a:prstGeom prst="rect">
            <a:avLst/>
          </a:prstGeom>
        </p:spPr>
      </p:pic>
      <p:sp>
        <p:nvSpPr>
          <p:cNvPr id="10" name="Rectangle 9">
            <a:extLst>
              <a:ext uri="{FF2B5EF4-FFF2-40B4-BE49-F238E27FC236}">
                <a16:creationId xmlns:a16="http://schemas.microsoft.com/office/drawing/2014/main" id="{0913D572-5D11-4256-AFB1-868DE459556E}"/>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7160180"/>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Line Chart_White">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a:lstStyle>
            <a:lvl1pPr algn="ctr">
              <a:defRPr sz="3200"/>
            </a:lvl1pPr>
          </a:lstStyle>
          <a:p>
            <a:r>
              <a:rPr lang="en-US" dirty="0"/>
              <a:t>Slide Title, Arial 32 pt.</a:t>
            </a:r>
          </a:p>
        </p:txBody>
      </p:sp>
      <p:sp>
        <p:nvSpPr>
          <p:cNvPr id="9" name="Text Placeholder 9"/>
          <p:cNvSpPr>
            <a:spLocks noGrp="1"/>
          </p:cNvSpPr>
          <p:nvPr>
            <p:ph type="body" sz="quarter" idx="28" hasCustomPrompt="1"/>
          </p:nvPr>
        </p:nvSpPr>
        <p:spPr>
          <a:xfrm>
            <a:off x="457200" y="1240622"/>
            <a:ext cx="11277600" cy="350838"/>
          </a:xfrm>
          <a:prstGeom prst="rect">
            <a:avLst/>
          </a:prstGeom>
        </p:spPr>
        <p:txBody>
          <a:bodyPr>
            <a:noAutofit/>
          </a:bodyPr>
          <a:lstStyle>
            <a:lvl1pPr algn="ctr">
              <a:defRPr b="1">
                <a:solidFill>
                  <a:schemeClr val="tx1"/>
                </a:solidFill>
              </a:defRPr>
            </a:lvl1pPr>
          </a:lstStyle>
          <a:p>
            <a:pPr lvl="0"/>
            <a:r>
              <a:rPr lang="en-US" dirty="0"/>
              <a:t>Slide Subtitle, Arial 24 pt.</a:t>
            </a:r>
          </a:p>
        </p:txBody>
      </p:sp>
      <p:sp>
        <p:nvSpPr>
          <p:cNvPr id="4" name="Chart Placeholder 3"/>
          <p:cNvSpPr>
            <a:spLocks noGrp="1"/>
          </p:cNvSpPr>
          <p:nvPr>
            <p:ph type="chart" sz="quarter" idx="29"/>
          </p:nvPr>
        </p:nvSpPr>
        <p:spPr>
          <a:xfrm>
            <a:off x="1219200" y="2220913"/>
            <a:ext cx="9715500" cy="3727450"/>
          </a:xfrm>
          <a:prstGeom prst="rect">
            <a:avLst/>
          </a:prstGeom>
        </p:spPr>
        <p:txBody>
          <a:bodyPr/>
          <a:lstStyle>
            <a:lvl1pPr algn="ctr">
              <a:defRPr sz="1400" b="0" i="0">
                <a:solidFill>
                  <a:schemeClr val="tx2"/>
                </a:solidFill>
              </a:defRPr>
            </a:lvl1pPr>
          </a:lstStyle>
          <a:p>
            <a:r>
              <a:rPr lang="en-US"/>
              <a:t>Click icon to add chart</a:t>
            </a:r>
          </a:p>
        </p:txBody>
      </p:sp>
      <p:sp>
        <p:nvSpPr>
          <p:cNvPr id="2" name="Slide Number Placeholder 1"/>
          <p:cNvSpPr>
            <a:spLocks noGrp="1"/>
          </p:cNvSpPr>
          <p:nvPr>
            <p:ph type="sldNum" sz="quarter" idx="30"/>
          </p:nvPr>
        </p:nvSpPr>
        <p:spPr/>
        <p:txBody>
          <a:bodyPr/>
          <a:lstStyle/>
          <a:p>
            <a:fld id="{2F2F552B-1952-B44E-8CAB-5705F0ACD2E2}" type="slidenum">
              <a:rPr lang="uk-UA" smtClean="0"/>
              <a:pPr/>
              <a:t>‹#›</a:t>
            </a:fld>
            <a:endParaRPr lang="uk-UA" dirty="0"/>
          </a:p>
        </p:txBody>
      </p:sp>
      <p:pic>
        <p:nvPicPr>
          <p:cNvPr id="7" name="Picture 6">
            <a:extLst>
              <a:ext uri="{FF2B5EF4-FFF2-40B4-BE49-F238E27FC236}">
                <a16:creationId xmlns:a16="http://schemas.microsoft.com/office/drawing/2014/main" id="{1C691912-0D51-4625-BCF6-2DC607E7F310}"/>
              </a:ext>
            </a:extLst>
          </p:cNvPr>
          <p:cNvPicPr>
            <a:picLocks/>
          </p:cNvPicPr>
          <p:nvPr userDrawn="1"/>
        </p:nvPicPr>
        <p:blipFill>
          <a:blip r:embed="rId2"/>
          <a:stretch>
            <a:fillRect/>
          </a:stretch>
        </p:blipFill>
        <p:spPr>
          <a:xfrm>
            <a:off x="460374" y="6518444"/>
            <a:ext cx="557700" cy="154923"/>
          </a:xfrm>
          <a:prstGeom prst="rect">
            <a:avLst/>
          </a:prstGeom>
        </p:spPr>
      </p:pic>
      <p:pic>
        <p:nvPicPr>
          <p:cNvPr id="10" name="Graphic 9">
            <a:extLst>
              <a:ext uri="{FF2B5EF4-FFF2-40B4-BE49-F238E27FC236}">
                <a16:creationId xmlns:a16="http://schemas.microsoft.com/office/drawing/2014/main" id="{156F8530-E698-477E-9D81-925E9A8585D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35530" y="6483429"/>
            <a:ext cx="621880" cy="238387"/>
          </a:xfrm>
          <a:prstGeom prst="rect">
            <a:avLst/>
          </a:prstGeom>
        </p:spPr>
      </p:pic>
      <p:sp>
        <p:nvSpPr>
          <p:cNvPr id="11" name="Rectangle 10">
            <a:extLst>
              <a:ext uri="{FF2B5EF4-FFF2-40B4-BE49-F238E27FC236}">
                <a16:creationId xmlns:a16="http://schemas.microsoft.com/office/drawing/2014/main" id="{A1A5CF42-C7B5-47B0-9018-59A3B87F08AC}"/>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452676"/>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ie Chart With Text">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anchor="t"/>
          <a:lstStyle>
            <a:lvl1pPr algn="ctr">
              <a:defRPr sz="3200"/>
            </a:lvl1pPr>
          </a:lstStyle>
          <a:p>
            <a:r>
              <a:rPr lang="en-US" dirty="0"/>
              <a:t>Slide Title, Arial 32 Pt.</a:t>
            </a:r>
          </a:p>
        </p:txBody>
      </p:sp>
      <p:sp>
        <p:nvSpPr>
          <p:cNvPr id="4" name="Chart Placeholder 3"/>
          <p:cNvSpPr>
            <a:spLocks noGrp="1"/>
          </p:cNvSpPr>
          <p:nvPr>
            <p:ph type="chart" sz="quarter" idx="29"/>
          </p:nvPr>
        </p:nvSpPr>
        <p:spPr>
          <a:xfrm>
            <a:off x="1033182" y="2055258"/>
            <a:ext cx="4389120" cy="4206240"/>
          </a:xfrm>
          <a:prstGeom prst="rect">
            <a:avLst/>
          </a:prstGeom>
        </p:spPr>
        <p:txBody>
          <a:bodyPr/>
          <a:lstStyle>
            <a:lvl1pPr algn="ctr">
              <a:defRPr sz="1400" b="0" i="0">
                <a:solidFill>
                  <a:schemeClr val="tx2"/>
                </a:solidFill>
              </a:defRPr>
            </a:lvl1pPr>
          </a:lstStyle>
          <a:p>
            <a:r>
              <a:rPr lang="en-US"/>
              <a:t>Click icon to add chart</a:t>
            </a:r>
          </a:p>
        </p:txBody>
      </p:sp>
      <p:sp>
        <p:nvSpPr>
          <p:cNvPr id="10" name="Text Placeholder 9"/>
          <p:cNvSpPr>
            <a:spLocks noGrp="1"/>
          </p:cNvSpPr>
          <p:nvPr>
            <p:ph type="body" sz="quarter" idx="28" hasCustomPrompt="1"/>
          </p:nvPr>
        </p:nvSpPr>
        <p:spPr>
          <a:xfrm>
            <a:off x="457200" y="1243584"/>
            <a:ext cx="11277600" cy="350838"/>
          </a:xfrm>
          <a:prstGeom prst="rect">
            <a:avLst/>
          </a:prstGeom>
        </p:spPr>
        <p:txBody>
          <a:bodyPr anchor="ctr">
            <a:noAutofit/>
          </a:bodyPr>
          <a:lstStyle>
            <a:lvl1pPr algn="ctr">
              <a:defRPr b="1">
                <a:solidFill>
                  <a:schemeClr val="tx1"/>
                </a:solidFill>
              </a:defRPr>
            </a:lvl1pPr>
          </a:lstStyle>
          <a:p>
            <a:pPr lvl="0"/>
            <a:r>
              <a:rPr lang="en-US" dirty="0"/>
              <a:t>Slide Subtitle, Arial 24 pt.</a:t>
            </a:r>
          </a:p>
        </p:txBody>
      </p:sp>
      <p:sp>
        <p:nvSpPr>
          <p:cNvPr id="11" name="Text Placeholder 14"/>
          <p:cNvSpPr>
            <a:spLocks noGrp="1"/>
          </p:cNvSpPr>
          <p:nvPr>
            <p:ph type="body" sz="quarter" idx="12" hasCustomPrompt="1"/>
          </p:nvPr>
        </p:nvSpPr>
        <p:spPr>
          <a:xfrm>
            <a:off x="6096000" y="2048032"/>
            <a:ext cx="5638800" cy="4213466"/>
          </a:xfrm>
          <a:prstGeom prst="rect">
            <a:avLst/>
          </a:prstGeom>
        </p:spPr>
        <p:txBody>
          <a:bodyPr>
            <a:noAutofit/>
          </a:bodyPr>
          <a:lstStyle>
            <a:lvl5pPr marL="1097280" indent="-292608">
              <a:buFont typeface="Courier New" charset="0"/>
              <a:buChar char="o"/>
              <a:defRPr/>
            </a:lvl5pPr>
          </a:lstStyle>
          <a:p>
            <a:pPr lvl="1"/>
            <a:r>
              <a:rPr lang="en-US" dirty="0"/>
              <a:t>Second level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p>
          <a:p>
            <a:pPr lvl="2"/>
            <a:r>
              <a:rPr lang="en-US" dirty="0"/>
              <a:t>Third level</a:t>
            </a:r>
          </a:p>
          <a:p>
            <a:pPr lvl="3"/>
            <a:r>
              <a:rPr lang="en-US" dirty="0"/>
              <a:t>Fourth level</a:t>
            </a:r>
          </a:p>
          <a:p>
            <a:pPr lvl="4"/>
            <a:r>
              <a:rPr lang="en-US" dirty="0"/>
              <a:t>Fifth level</a:t>
            </a:r>
          </a:p>
        </p:txBody>
      </p:sp>
      <p:sp>
        <p:nvSpPr>
          <p:cNvPr id="2" name="Slide Number Placeholder 1"/>
          <p:cNvSpPr>
            <a:spLocks noGrp="1"/>
          </p:cNvSpPr>
          <p:nvPr>
            <p:ph type="sldNum" sz="quarter" idx="30"/>
          </p:nvPr>
        </p:nvSpPr>
        <p:spPr/>
        <p:txBody>
          <a:bodyPr/>
          <a:lstStyle/>
          <a:p>
            <a:fld id="{2F2F552B-1952-B44E-8CAB-5705F0ACD2E2}" type="slidenum">
              <a:rPr lang="uk-UA" smtClean="0"/>
              <a:pPr/>
              <a:t>‹#›</a:t>
            </a:fld>
            <a:endParaRPr lang="uk-UA" dirty="0"/>
          </a:p>
        </p:txBody>
      </p:sp>
      <p:pic>
        <p:nvPicPr>
          <p:cNvPr id="9" name="Picture 8">
            <a:extLst>
              <a:ext uri="{FF2B5EF4-FFF2-40B4-BE49-F238E27FC236}">
                <a16:creationId xmlns:a16="http://schemas.microsoft.com/office/drawing/2014/main" id="{311CD7E1-2D1F-45CC-8991-0AFB4CE00A24}"/>
              </a:ext>
            </a:extLst>
          </p:cNvPr>
          <p:cNvPicPr>
            <a:picLocks/>
          </p:cNvPicPr>
          <p:nvPr userDrawn="1"/>
        </p:nvPicPr>
        <p:blipFill>
          <a:blip r:embed="rId2"/>
          <a:stretch>
            <a:fillRect/>
          </a:stretch>
        </p:blipFill>
        <p:spPr>
          <a:xfrm>
            <a:off x="460374" y="6518444"/>
            <a:ext cx="557700" cy="154923"/>
          </a:xfrm>
          <a:prstGeom prst="rect">
            <a:avLst/>
          </a:prstGeom>
        </p:spPr>
      </p:pic>
      <p:sp>
        <p:nvSpPr>
          <p:cNvPr id="12" name="Rectangle 11">
            <a:extLst>
              <a:ext uri="{FF2B5EF4-FFF2-40B4-BE49-F238E27FC236}">
                <a16:creationId xmlns:a16="http://schemas.microsoft.com/office/drawing/2014/main" id="{77DF0552-F094-4103-9E1C-CF86A3FAF503}"/>
              </a:ext>
            </a:extLst>
          </p:cNvPr>
          <p:cNvSpPr/>
          <p:nvPr userDrawn="1"/>
        </p:nvSpPr>
        <p:spPr>
          <a:xfrm>
            <a:off x="3638550" y="6461094"/>
            <a:ext cx="4876800" cy="358805"/>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3742152"/>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Pie Chart With Text_White">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anchor="ctr"/>
          <a:lstStyle>
            <a:lvl1pPr algn="ctr">
              <a:defRPr sz="3200"/>
            </a:lvl1pPr>
          </a:lstStyle>
          <a:p>
            <a:r>
              <a:rPr lang="en-US" dirty="0"/>
              <a:t>Slide Title, Arial 32 pt.</a:t>
            </a:r>
          </a:p>
        </p:txBody>
      </p:sp>
      <p:sp>
        <p:nvSpPr>
          <p:cNvPr id="4" name="Chart Placeholder 3"/>
          <p:cNvSpPr>
            <a:spLocks noGrp="1"/>
          </p:cNvSpPr>
          <p:nvPr>
            <p:ph type="chart" sz="quarter" idx="29"/>
          </p:nvPr>
        </p:nvSpPr>
        <p:spPr>
          <a:xfrm>
            <a:off x="1033182" y="2055258"/>
            <a:ext cx="4389120" cy="4206240"/>
          </a:xfrm>
          <a:prstGeom prst="rect">
            <a:avLst/>
          </a:prstGeom>
        </p:spPr>
        <p:txBody>
          <a:bodyPr/>
          <a:lstStyle>
            <a:lvl1pPr algn="ctr">
              <a:defRPr sz="1400" b="0" i="0">
                <a:solidFill>
                  <a:schemeClr val="tx2"/>
                </a:solidFill>
              </a:defRPr>
            </a:lvl1pPr>
          </a:lstStyle>
          <a:p>
            <a:r>
              <a:rPr lang="en-US"/>
              <a:t>Click icon to add chart</a:t>
            </a:r>
          </a:p>
        </p:txBody>
      </p:sp>
      <p:sp>
        <p:nvSpPr>
          <p:cNvPr id="10" name="Text Placeholder 9"/>
          <p:cNvSpPr>
            <a:spLocks noGrp="1"/>
          </p:cNvSpPr>
          <p:nvPr>
            <p:ph type="body" sz="quarter" idx="28" hasCustomPrompt="1"/>
          </p:nvPr>
        </p:nvSpPr>
        <p:spPr>
          <a:xfrm>
            <a:off x="457200" y="1243584"/>
            <a:ext cx="11277600" cy="350838"/>
          </a:xfrm>
          <a:prstGeom prst="rect">
            <a:avLst/>
          </a:prstGeom>
        </p:spPr>
        <p:txBody>
          <a:bodyPr anchor="ctr">
            <a:noAutofit/>
          </a:bodyPr>
          <a:lstStyle>
            <a:lvl1pPr algn="ctr">
              <a:defRPr b="1">
                <a:solidFill>
                  <a:schemeClr val="tx1"/>
                </a:solidFill>
              </a:defRPr>
            </a:lvl1pPr>
          </a:lstStyle>
          <a:p>
            <a:pPr lvl="0"/>
            <a:r>
              <a:rPr lang="en-US" dirty="0"/>
              <a:t>Slide Subtitle, Arial 24 pt.</a:t>
            </a:r>
          </a:p>
        </p:txBody>
      </p:sp>
      <p:sp>
        <p:nvSpPr>
          <p:cNvPr id="11" name="Text Placeholder 14"/>
          <p:cNvSpPr>
            <a:spLocks noGrp="1"/>
          </p:cNvSpPr>
          <p:nvPr>
            <p:ph type="body" sz="quarter" idx="12" hasCustomPrompt="1"/>
          </p:nvPr>
        </p:nvSpPr>
        <p:spPr>
          <a:xfrm>
            <a:off x="6096000" y="2048032"/>
            <a:ext cx="5638800" cy="4213466"/>
          </a:xfrm>
          <a:prstGeom prst="rect">
            <a:avLst/>
          </a:prstGeom>
        </p:spPr>
        <p:txBody>
          <a:bodyPr>
            <a:noAutofit/>
          </a:bodyPr>
          <a:lstStyle>
            <a:lvl5pPr marL="1097280" indent="-292608">
              <a:buFont typeface="Courier New" charset="0"/>
              <a:buChar char="o"/>
              <a:defRPr/>
            </a:lvl5pPr>
          </a:lstStyle>
          <a:p>
            <a:pPr lvl="1"/>
            <a:r>
              <a:rPr lang="en-US" dirty="0"/>
              <a:t>Second level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p>
          <a:p>
            <a:pPr lvl="2"/>
            <a:r>
              <a:rPr lang="en-US" dirty="0"/>
              <a:t>Third level</a:t>
            </a:r>
          </a:p>
          <a:p>
            <a:pPr lvl="3"/>
            <a:r>
              <a:rPr lang="en-US" dirty="0"/>
              <a:t>Fourth level</a:t>
            </a:r>
          </a:p>
          <a:p>
            <a:pPr lvl="4"/>
            <a:r>
              <a:rPr lang="en-US" dirty="0"/>
              <a:t>Fifth level</a:t>
            </a:r>
          </a:p>
        </p:txBody>
      </p:sp>
      <p:sp>
        <p:nvSpPr>
          <p:cNvPr id="2" name="Slide Number Placeholder 1"/>
          <p:cNvSpPr>
            <a:spLocks noGrp="1"/>
          </p:cNvSpPr>
          <p:nvPr>
            <p:ph type="sldNum" sz="quarter" idx="30"/>
          </p:nvPr>
        </p:nvSpPr>
        <p:spPr/>
        <p:txBody>
          <a:bodyPr/>
          <a:lstStyle/>
          <a:p>
            <a:fld id="{2F2F552B-1952-B44E-8CAB-5705F0ACD2E2}" type="slidenum">
              <a:rPr lang="uk-UA" smtClean="0"/>
              <a:pPr/>
              <a:t>‹#›</a:t>
            </a:fld>
            <a:endParaRPr lang="uk-UA" dirty="0"/>
          </a:p>
        </p:txBody>
      </p:sp>
      <p:pic>
        <p:nvPicPr>
          <p:cNvPr id="9" name="Picture 8">
            <a:extLst>
              <a:ext uri="{FF2B5EF4-FFF2-40B4-BE49-F238E27FC236}">
                <a16:creationId xmlns:a16="http://schemas.microsoft.com/office/drawing/2014/main" id="{311CD7E1-2D1F-45CC-8991-0AFB4CE00A24}"/>
              </a:ext>
            </a:extLst>
          </p:cNvPr>
          <p:cNvPicPr>
            <a:picLocks/>
          </p:cNvPicPr>
          <p:nvPr userDrawn="1"/>
        </p:nvPicPr>
        <p:blipFill>
          <a:blip r:embed="rId2"/>
          <a:stretch>
            <a:fillRect/>
          </a:stretch>
        </p:blipFill>
        <p:spPr>
          <a:xfrm>
            <a:off x="460374" y="6518444"/>
            <a:ext cx="557700" cy="154923"/>
          </a:xfrm>
          <a:prstGeom prst="rect">
            <a:avLst/>
          </a:prstGeom>
        </p:spPr>
      </p:pic>
      <p:pic>
        <p:nvPicPr>
          <p:cNvPr id="12" name="Graphic 11">
            <a:extLst>
              <a:ext uri="{FF2B5EF4-FFF2-40B4-BE49-F238E27FC236}">
                <a16:creationId xmlns:a16="http://schemas.microsoft.com/office/drawing/2014/main" id="{93C1866D-386A-4DD8-A9B4-503CB2A77D3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35530" y="6483429"/>
            <a:ext cx="621880" cy="238387"/>
          </a:xfrm>
          <a:prstGeom prst="rect">
            <a:avLst/>
          </a:prstGeom>
        </p:spPr>
      </p:pic>
      <p:sp>
        <p:nvSpPr>
          <p:cNvPr id="13" name="Rectangle 12">
            <a:extLst>
              <a:ext uri="{FF2B5EF4-FFF2-40B4-BE49-F238E27FC236}">
                <a16:creationId xmlns:a16="http://schemas.microsoft.com/office/drawing/2014/main" id="{1DF21864-F7BF-455B-BBA5-19BFDAC3B408}"/>
              </a:ext>
            </a:extLst>
          </p:cNvPr>
          <p:cNvSpPr/>
          <p:nvPr userDrawn="1"/>
        </p:nvSpPr>
        <p:spPr>
          <a:xfrm>
            <a:off x="3638550" y="6461094"/>
            <a:ext cx="4876800" cy="3588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2951029"/>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Pie Charts">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a:lstStyle>
            <a:lvl1pPr algn="ctr">
              <a:defRPr sz="3200"/>
            </a:lvl1pPr>
          </a:lstStyle>
          <a:p>
            <a:r>
              <a:rPr lang="en-US" dirty="0"/>
              <a:t>Slide Title, Arial 32 pt.</a:t>
            </a:r>
          </a:p>
        </p:txBody>
      </p:sp>
      <p:sp>
        <p:nvSpPr>
          <p:cNvPr id="7" name="Chart Placeholder 3"/>
          <p:cNvSpPr>
            <a:spLocks noGrp="1"/>
          </p:cNvSpPr>
          <p:nvPr>
            <p:ph type="chart" sz="quarter" idx="30"/>
          </p:nvPr>
        </p:nvSpPr>
        <p:spPr>
          <a:xfrm>
            <a:off x="6835140" y="1482602"/>
            <a:ext cx="4389120" cy="4765797"/>
          </a:xfrm>
          <a:prstGeom prst="rect">
            <a:avLst/>
          </a:prstGeom>
        </p:spPr>
        <p:txBody>
          <a:bodyPr/>
          <a:lstStyle>
            <a:lvl1pPr algn="ctr">
              <a:defRPr sz="1400" b="0" i="0">
                <a:solidFill>
                  <a:schemeClr val="tx2"/>
                </a:solidFill>
              </a:defRPr>
            </a:lvl1pPr>
          </a:lstStyle>
          <a:p>
            <a:r>
              <a:rPr lang="en-US"/>
              <a:t>Click icon to add chart</a:t>
            </a:r>
          </a:p>
        </p:txBody>
      </p:sp>
      <p:sp>
        <p:nvSpPr>
          <p:cNvPr id="6" name="Chart Placeholder 3"/>
          <p:cNvSpPr>
            <a:spLocks noGrp="1"/>
          </p:cNvSpPr>
          <p:nvPr>
            <p:ph type="chart" sz="quarter" idx="29"/>
          </p:nvPr>
        </p:nvSpPr>
        <p:spPr>
          <a:xfrm>
            <a:off x="1033182" y="1482602"/>
            <a:ext cx="4389120" cy="4765797"/>
          </a:xfrm>
          <a:prstGeom prst="rect">
            <a:avLst/>
          </a:prstGeom>
        </p:spPr>
        <p:txBody>
          <a:bodyPr/>
          <a:lstStyle>
            <a:lvl1pPr algn="ctr">
              <a:defRPr sz="1400" b="0" i="0">
                <a:solidFill>
                  <a:schemeClr val="tx2"/>
                </a:solidFill>
              </a:defRPr>
            </a:lvl1pPr>
          </a:lstStyle>
          <a:p>
            <a:r>
              <a:rPr lang="en-US"/>
              <a:t>Click icon to add chart</a:t>
            </a:r>
          </a:p>
        </p:txBody>
      </p:sp>
      <p:sp>
        <p:nvSpPr>
          <p:cNvPr id="2" name="Slide Number Placeholder 1"/>
          <p:cNvSpPr>
            <a:spLocks noGrp="1"/>
          </p:cNvSpPr>
          <p:nvPr>
            <p:ph type="sldNum" sz="quarter" idx="31"/>
          </p:nvPr>
        </p:nvSpPr>
        <p:spPr/>
        <p:txBody>
          <a:bodyPr/>
          <a:lstStyle/>
          <a:p>
            <a:fld id="{2F2F552B-1952-B44E-8CAB-5705F0ACD2E2}" type="slidenum">
              <a:rPr lang="uk-UA" smtClean="0"/>
              <a:pPr/>
              <a:t>‹#›</a:t>
            </a:fld>
            <a:endParaRPr lang="uk-UA" dirty="0"/>
          </a:p>
        </p:txBody>
      </p:sp>
      <p:pic>
        <p:nvPicPr>
          <p:cNvPr id="9" name="Picture 8">
            <a:extLst>
              <a:ext uri="{FF2B5EF4-FFF2-40B4-BE49-F238E27FC236}">
                <a16:creationId xmlns:a16="http://schemas.microsoft.com/office/drawing/2014/main" id="{B26110B8-B9E5-4246-B47F-CD94B48C5BC1}"/>
              </a:ext>
            </a:extLst>
          </p:cNvPr>
          <p:cNvPicPr>
            <a:picLocks/>
          </p:cNvPicPr>
          <p:nvPr userDrawn="1"/>
        </p:nvPicPr>
        <p:blipFill>
          <a:blip r:embed="rId2"/>
          <a:stretch>
            <a:fillRect/>
          </a:stretch>
        </p:blipFill>
        <p:spPr>
          <a:xfrm>
            <a:off x="460374" y="6518444"/>
            <a:ext cx="557700" cy="154923"/>
          </a:xfrm>
          <a:prstGeom prst="rect">
            <a:avLst/>
          </a:prstGeom>
        </p:spPr>
      </p:pic>
      <p:sp>
        <p:nvSpPr>
          <p:cNvPr id="10" name="Rectangle 9">
            <a:extLst>
              <a:ext uri="{FF2B5EF4-FFF2-40B4-BE49-F238E27FC236}">
                <a16:creationId xmlns:a16="http://schemas.microsoft.com/office/drawing/2014/main" id="{A01B1F8F-CD8D-4B6A-B3B0-261874E5AAAC}"/>
              </a:ext>
            </a:extLst>
          </p:cNvPr>
          <p:cNvSpPr/>
          <p:nvPr userDrawn="1"/>
        </p:nvSpPr>
        <p:spPr>
          <a:xfrm>
            <a:off x="3638550" y="6461094"/>
            <a:ext cx="4876800" cy="358805"/>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353637"/>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wo Pie Charts_White">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a:lstStyle>
            <a:lvl1pPr algn="ctr">
              <a:defRPr sz="3200"/>
            </a:lvl1pPr>
          </a:lstStyle>
          <a:p>
            <a:r>
              <a:rPr lang="en-US" dirty="0"/>
              <a:t>Slide Title, Arial 32 pt.</a:t>
            </a:r>
          </a:p>
        </p:txBody>
      </p:sp>
      <p:sp>
        <p:nvSpPr>
          <p:cNvPr id="7" name="Chart Placeholder 3"/>
          <p:cNvSpPr>
            <a:spLocks noGrp="1"/>
          </p:cNvSpPr>
          <p:nvPr>
            <p:ph type="chart" sz="quarter" idx="30"/>
          </p:nvPr>
        </p:nvSpPr>
        <p:spPr>
          <a:xfrm>
            <a:off x="6835140" y="1482602"/>
            <a:ext cx="4389120" cy="4765797"/>
          </a:xfrm>
          <a:prstGeom prst="rect">
            <a:avLst/>
          </a:prstGeom>
        </p:spPr>
        <p:txBody>
          <a:bodyPr/>
          <a:lstStyle>
            <a:lvl1pPr algn="ctr">
              <a:defRPr sz="1400" b="0" i="0">
                <a:solidFill>
                  <a:schemeClr val="tx2"/>
                </a:solidFill>
              </a:defRPr>
            </a:lvl1pPr>
          </a:lstStyle>
          <a:p>
            <a:r>
              <a:rPr lang="en-US"/>
              <a:t>Click icon to add chart</a:t>
            </a:r>
          </a:p>
        </p:txBody>
      </p:sp>
      <p:sp>
        <p:nvSpPr>
          <p:cNvPr id="6" name="Chart Placeholder 3"/>
          <p:cNvSpPr>
            <a:spLocks noGrp="1"/>
          </p:cNvSpPr>
          <p:nvPr>
            <p:ph type="chart" sz="quarter" idx="29"/>
          </p:nvPr>
        </p:nvSpPr>
        <p:spPr>
          <a:xfrm>
            <a:off x="1033182" y="1482602"/>
            <a:ext cx="4389120" cy="4765797"/>
          </a:xfrm>
          <a:prstGeom prst="rect">
            <a:avLst/>
          </a:prstGeom>
        </p:spPr>
        <p:txBody>
          <a:bodyPr/>
          <a:lstStyle>
            <a:lvl1pPr algn="ctr">
              <a:defRPr sz="1400" b="0" i="0">
                <a:solidFill>
                  <a:schemeClr val="tx2"/>
                </a:solidFill>
              </a:defRPr>
            </a:lvl1pPr>
          </a:lstStyle>
          <a:p>
            <a:r>
              <a:rPr lang="en-US"/>
              <a:t>Click icon to add chart</a:t>
            </a:r>
          </a:p>
        </p:txBody>
      </p:sp>
      <p:sp>
        <p:nvSpPr>
          <p:cNvPr id="2" name="Slide Number Placeholder 1"/>
          <p:cNvSpPr>
            <a:spLocks noGrp="1"/>
          </p:cNvSpPr>
          <p:nvPr>
            <p:ph type="sldNum" sz="quarter" idx="31"/>
          </p:nvPr>
        </p:nvSpPr>
        <p:spPr/>
        <p:txBody>
          <a:bodyPr/>
          <a:lstStyle/>
          <a:p>
            <a:fld id="{2F2F552B-1952-B44E-8CAB-5705F0ACD2E2}" type="slidenum">
              <a:rPr lang="uk-UA" smtClean="0"/>
              <a:pPr/>
              <a:t>‹#›</a:t>
            </a:fld>
            <a:endParaRPr lang="uk-UA" dirty="0"/>
          </a:p>
        </p:txBody>
      </p:sp>
      <p:pic>
        <p:nvPicPr>
          <p:cNvPr id="9" name="Graphic 8">
            <a:extLst>
              <a:ext uri="{FF2B5EF4-FFF2-40B4-BE49-F238E27FC236}">
                <a16:creationId xmlns:a16="http://schemas.microsoft.com/office/drawing/2014/main" id="{B6EB501E-0B63-4B53-86AE-BA17AC5515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10" name="Rectangle 9">
            <a:extLst>
              <a:ext uri="{FF2B5EF4-FFF2-40B4-BE49-F238E27FC236}">
                <a16:creationId xmlns:a16="http://schemas.microsoft.com/office/drawing/2014/main" id="{D12C9A24-27B2-4C00-A659-8E172A7C370A}"/>
              </a:ext>
            </a:extLst>
          </p:cNvPr>
          <p:cNvSpPr/>
          <p:nvPr userDrawn="1"/>
        </p:nvSpPr>
        <p:spPr>
          <a:xfrm>
            <a:off x="3638550" y="6461094"/>
            <a:ext cx="4876800" cy="3588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0924986"/>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F0E75-6F68-4677-8C01-1252497CEE5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5C3030C-8D4A-4CF0-9AFC-8F178E7BB9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EBDC58-4D89-4735-AECD-6D7D1B603C8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9815ACF-ED45-4D47-8535-3183A522CF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BDAB469-14CD-4C80-BC0A-6A92229B2D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A074FF0-039A-477F-AC2C-8FBC9AF033A2}"/>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8" name="Footer Placeholder 7">
            <a:extLst>
              <a:ext uri="{FF2B5EF4-FFF2-40B4-BE49-F238E27FC236}">
                <a16:creationId xmlns:a16="http://schemas.microsoft.com/office/drawing/2014/main" id="{FB265368-354D-4BEC-B474-0AC372A40DB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35747FD-4012-4386-9B07-5379BE31E58E}"/>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27183277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Bar Chart">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anchor="ctr"/>
          <a:lstStyle>
            <a:lvl1pPr algn="ctr">
              <a:defRPr sz="3200"/>
            </a:lvl1pPr>
          </a:lstStyle>
          <a:p>
            <a:r>
              <a:rPr lang="en-US" dirty="0"/>
              <a:t>Slide Title, Arial 32 pt.</a:t>
            </a:r>
          </a:p>
        </p:txBody>
      </p:sp>
      <p:sp>
        <p:nvSpPr>
          <p:cNvPr id="9" name="Text Placeholder 9"/>
          <p:cNvSpPr>
            <a:spLocks noGrp="1"/>
          </p:cNvSpPr>
          <p:nvPr>
            <p:ph type="body" sz="quarter" idx="28" hasCustomPrompt="1"/>
          </p:nvPr>
        </p:nvSpPr>
        <p:spPr>
          <a:xfrm>
            <a:off x="457200" y="1234440"/>
            <a:ext cx="11277600" cy="350838"/>
          </a:xfrm>
          <a:prstGeom prst="rect">
            <a:avLst/>
          </a:prstGeom>
        </p:spPr>
        <p:txBody>
          <a:bodyPr anchor="ctr">
            <a:noAutofit/>
          </a:bodyPr>
          <a:lstStyle>
            <a:lvl1pPr algn="ctr">
              <a:defRPr b="1">
                <a:solidFill>
                  <a:schemeClr val="tx1"/>
                </a:solidFill>
              </a:defRPr>
            </a:lvl1pPr>
          </a:lstStyle>
          <a:p>
            <a:pPr lvl="0"/>
            <a:r>
              <a:rPr lang="en-US" dirty="0"/>
              <a:t>Slide Subtitle, Arial 24 pt.</a:t>
            </a:r>
          </a:p>
        </p:txBody>
      </p:sp>
      <p:sp>
        <p:nvSpPr>
          <p:cNvPr id="4" name="Chart Placeholder 3"/>
          <p:cNvSpPr>
            <a:spLocks noGrp="1"/>
          </p:cNvSpPr>
          <p:nvPr>
            <p:ph type="chart" sz="quarter" idx="29"/>
          </p:nvPr>
        </p:nvSpPr>
        <p:spPr>
          <a:xfrm>
            <a:off x="1219200" y="2220913"/>
            <a:ext cx="9715500" cy="3727450"/>
          </a:xfrm>
          <a:prstGeom prst="rect">
            <a:avLst/>
          </a:prstGeom>
        </p:spPr>
        <p:txBody>
          <a:bodyPr/>
          <a:lstStyle>
            <a:lvl1pPr algn="ctr">
              <a:defRPr sz="1400" b="0" i="0">
                <a:solidFill>
                  <a:schemeClr val="tx2"/>
                </a:solidFill>
              </a:defRPr>
            </a:lvl1pPr>
          </a:lstStyle>
          <a:p>
            <a:r>
              <a:rPr lang="en-US"/>
              <a:t>Click icon to add chart</a:t>
            </a:r>
          </a:p>
        </p:txBody>
      </p:sp>
      <p:sp>
        <p:nvSpPr>
          <p:cNvPr id="2" name="Slide Number Placeholder 1"/>
          <p:cNvSpPr>
            <a:spLocks noGrp="1"/>
          </p:cNvSpPr>
          <p:nvPr>
            <p:ph type="sldNum" sz="quarter" idx="30"/>
          </p:nvPr>
        </p:nvSpPr>
        <p:spPr/>
        <p:txBody>
          <a:bodyPr/>
          <a:lstStyle/>
          <a:p>
            <a:fld id="{2F2F552B-1952-B44E-8CAB-5705F0ACD2E2}" type="slidenum">
              <a:rPr lang="uk-UA" smtClean="0"/>
              <a:pPr/>
              <a:t>‹#›</a:t>
            </a:fld>
            <a:endParaRPr lang="uk-UA" dirty="0"/>
          </a:p>
        </p:txBody>
      </p:sp>
      <p:pic>
        <p:nvPicPr>
          <p:cNvPr id="6" name="Picture 5">
            <a:extLst>
              <a:ext uri="{FF2B5EF4-FFF2-40B4-BE49-F238E27FC236}">
                <a16:creationId xmlns:a16="http://schemas.microsoft.com/office/drawing/2014/main" id="{02581A30-CC92-4726-A92B-33943355A586}"/>
              </a:ext>
            </a:extLst>
          </p:cNvPr>
          <p:cNvPicPr>
            <a:picLocks/>
          </p:cNvPicPr>
          <p:nvPr userDrawn="1"/>
        </p:nvPicPr>
        <p:blipFill>
          <a:blip r:embed="rId2"/>
          <a:stretch>
            <a:fillRect/>
          </a:stretch>
        </p:blipFill>
        <p:spPr>
          <a:xfrm>
            <a:off x="460374" y="6518444"/>
            <a:ext cx="557700" cy="154923"/>
          </a:xfrm>
          <a:prstGeom prst="rect">
            <a:avLst/>
          </a:prstGeom>
        </p:spPr>
      </p:pic>
      <p:sp>
        <p:nvSpPr>
          <p:cNvPr id="7" name="Rectangle 6">
            <a:extLst>
              <a:ext uri="{FF2B5EF4-FFF2-40B4-BE49-F238E27FC236}">
                <a16:creationId xmlns:a16="http://schemas.microsoft.com/office/drawing/2014/main" id="{9AC48583-11C2-43CB-9131-B22ED6EA058A}"/>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1083784"/>
      </p:ext>
    </p:extLst>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Bar Chart_White">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anchor="ctr"/>
          <a:lstStyle>
            <a:lvl1pPr algn="ctr">
              <a:defRPr sz="3200"/>
            </a:lvl1pPr>
          </a:lstStyle>
          <a:p>
            <a:r>
              <a:rPr lang="en-US" dirty="0"/>
              <a:t>Slide Title, Arial 32 pt.</a:t>
            </a:r>
          </a:p>
        </p:txBody>
      </p:sp>
      <p:sp>
        <p:nvSpPr>
          <p:cNvPr id="9" name="Text Placeholder 9"/>
          <p:cNvSpPr>
            <a:spLocks noGrp="1"/>
          </p:cNvSpPr>
          <p:nvPr>
            <p:ph type="body" sz="quarter" idx="28" hasCustomPrompt="1"/>
          </p:nvPr>
        </p:nvSpPr>
        <p:spPr>
          <a:xfrm>
            <a:off x="457200" y="1243584"/>
            <a:ext cx="11277600" cy="350838"/>
          </a:xfrm>
          <a:prstGeom prst="rect">
            <a:avLst/>
          </a:prstGeom>
        </p:spPr>
        <p:txBody>
          <a:bodyPr anchor="ctr">
            <a:noAutofit/>
          </a:bodyPr>
          <a:lstStyle>
            <a:lvl1pPr algn="ctr">
              <a:defRPr b="1">
                <a:solidFill>
                  <a:schemeClr val="tx1"/>
                </a:solidFill>
              </a:defRPr>
            </a:lvl1pPr>
          </a:lstStyle>
          <a:p>
            <a:pPr lvl="0"/>
            <a:r>
              <a:rPr lang="en-US" dirty="0"/>
              <a:t>Slide Subtitle, Arial 24 pt.</a:t>
            </a:r>
          </a:p>
        </p:txBody>
      </p:sp>
      <p:sp>
        <p:nvSpPr>
          <p:cNvPr id="4" name="Chart Placeholder 3"/>
          <p:cNvSpPr>
            <a:spLocks noGrp="1"/>
          </p:cNvSpPr>
          <p:nvPr>
            <p:ph type="chart" sz="quarter" idx="29"/>
          </p:nvPr>
        </p:nvSpPr>
        <p:spPr>
          <a:xfrm>
            <a:off x="1219200" y="2220913"/>
            <a:ext cx="9715500" cy="3727450"/>
          </a:xfrm>
          <a:prstGeom prst="rect">
            <a:avLst/>
          </a:prstGeom>
        </p:spPr>
        <p:txBody>
          <a:bodyPr/>
          <a:lstStyle>
            <a:lvl1pPr algn="ctr">
              <a:defRPr sz="1400" b="0" i="0">
                <a:solidFill>
                  <a:schemeClr val="tx2"/>
                </a:solidFill>
              </a:defRPr>
            </a:lvl1pPr>
          </a:lstStyle>
          <a:p>
            <a:r>
              <a:rPr lang="en-US"/>
              <a:t>Click icon to add chart</a:t>
            </a:r>
          </a:p>
        </p:txBody>
      </p:sp>
      <p:sp>
        <p:nvSpPr>
          <p:cNvPr id="2" name="Slide Number Placeholder 1"/>
          <p:cNvSpPr>
            <a:spLocks noGrp="1"/>
          </p:cNvSpPr>
          <p:nvPr>
            <p:ph type="sldNum" sz="quarter" idx="30"/>
          </p:nvPr>
        </p:nvSpPr>
        <p:spPr/>
        <p:txBody>
          <a:bodyPr/>
          <a:lstStyle/>
          <a:p>
            <a:fld id="{2F2F552B-1952-B44E-8CAB-5705F0ACD2E2}" type="slidenum">
              <a:rPr lang="uk-UA" smtClean="0"/>
              <a:pPr/>
              <a:t>‹#›</a:t>
            </a:fld>
            <a:endParaRPr lang="uk-UA" dirty="0"/>
          </a:p>
        </p:txBody>
      </p:sp>
      <p:pic>
        <p:nvPicPr>
          <p:cNvPr id="6" name="Graphic 5">
            <a:extLst>
              <a:ext uri="{FF2B5EF4-FFF2-40B4-BE49-F238E27FC236}">
                <a16:creationId xmlns:a16="http://schemas.microsoft.com/office/drawing/2014/main" id="{683A65AB-6877-4D8D-B81F-E9FDAB0A5EF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7" name="Rectangle 6">
            <a:extLst>
              <a:ext uri="{FF2B5EF4-FFF2-40B4-BE49-F238E27FC236}">
                <a16:creationId xmlns:a16="http://schemas.microsoft.com/office/drawing/2014/main" id="{C1A0484F-0064-4F43-8E8F-6622693B8B94}"/>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4406600"/>
      </p:ext>
    </p:extLst>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lumn Chart">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anchor="ctr"/>
          <a:lstStyle>
            <a:lvl1pPr algn="ctr">
              <a:defRPr sz="3200"/>
            </a:lvl1pPr>
          </a:lstStyle>
          <a:p>
            <a:r>
              <a:rPr lang="en-US" dirty="0"/>
              <a:t>Slide Title, Arial 32 pt.</a:t>
            </a:r>
          </a:p>
        </p:txBody>
      </p:sp>
      <p:sp>
        <p:nvSpPr>
          <p:cNvPr id="9" name="Text Placeholder 9"/>
          <p:cNvSpPr>
            <a:spLocks noGrp="1"/>
          </p:cNvSpPr>
          <p:nvPr>
            <p:ph type="body" sz="quarter" idx="28" hasCustomPrompt="1"/>
          </p:nvPr>
        </p:nvSpPr>
        <p:spPr>
          <a:xfrm>
            <a:off x="457200" y="1239801"/>
            <a:ext cx="11277600" cy="350838"/>
          </a:xfrm>
          <a:prstGeom prst="rect">
            <a:avLst/>
          </a:prstGeom>
        </p:spPr>
        <p:txBody>
          <a:bodyPr anchor="ctr">
            <a:noAutofit/>
          </a:bodyPr>
          <a:lstStyle>
            <a:lvl1pPr algn="ctr">
              <a:defRPr b="1">
                <a:solidFill>
                  <a:schemeClr val="tx1"/>
                </a:solidFill>
              </a:defRPr>
            </a:lvl1pPr>
          </a:lstStyle>
          <a:p>
            <a:pPr lvl="0"/>
            <a:r>
              <a:rPr lang="en-US" dirty="0"/>
              <a:t>Slide Subtitle, Arial 24 pt.</a:t>
            </a:r>
          </a:p>
        </p:txBody>
      </p:sp>
      <p:sp>
        <p:nvSpPr>
          <p:cNvPr id="4" name="Chart Placeholder 3"/>
          <p:cNvSpPr>
            <a:spLocks noGrp="1"/>
          </p:cNvSpPr>
          <p:nvPr>
            <p:ph type="chart" sz="quarter" idx="29"/>
          </p:nvPr>
        </p:nvSpPr>
        <p:spPr>
          <a:xfrm>
            <a:off x="1219200" y="2220913"/>
            <a:ext cx="9715500" cy="3727450"/>
          </a:xfrm>
          <a:prstGeom prst="rect">
            <a:avLst/>
          </a:prstGeom>
        </p:spPr>
        <p:txBody>
          <a:bodyPr/>
          <a:lstStyle>
            <a:lvl1pPr algn="ctr">
              <a:defRPr sz="1400" b="0" i="0">
                <a:solidFill>
                  <a:schemeClr val="tx2"/>
                </a:solidFill>
              </a:defRPr>
            </a:lvl1pPr>
          </a:lstStyle>
          <a:p>
            <a:r>
              <a:rPr lang="en-US"/>
              <a:t>Click icon to add chart</a:t>
            </a:r>
          </a:p>
        </p:txBody>
      </p:sp>
      <p:sp>
        <p:nvSpPr>
          <p:cNvPr id="2" name="Slide Number Placeholder 1"/>
          <p:cNvSpPr>
            <a:spLocks noGrp="1"/>
          </p:cNvSpPr>
          <p:nvPr>
            <p:ph type="sldNum" sz="quarter" idx="30"/>
          </p:nvPr>
        </p:nvSpPr>
        <p:spPr/>
        <p:txBody>
          <a:bodyPr/>
          <a:lstStyle/>
          <a:p>
            <a:fld id="{2F2F552B-1952-B44E-8CAB-5705F0ACD2E2}" type="slidenum">
              <a:rPr lang="uk-UA" smtClean="0"/>
              <a:pPr/>
              <a:t>‹#›</a:t>
            </a:fld>
            <a:endParaRPr lang="uk-UA" dirty="0"/>
          </a:p>
        </p:txBody>
      </p:sp>
      <p:pic>
        <p:nvPicPr>
          <p:cNvPr id="6" name="Picture 5">
            <a:extLst>
              <a:ext uri="{FF2B5EF4-FFF2-40B4-BE49-F238E27FC236}">
                <a16:creationId xmlns:a16="http://schemas.microsoft.com/office/drawing/2014/main" id="{29121966-19EA-4D11-9FC9-0C873119044C}"/>
              </a:ext>
            </a:extLst>
          </p:cNvPr>
          <p:cNvPicPr>
            <a:picLocks/>
          </p:cNvPicPr>
          <p:nvPr userDrawn="1"/>
        </p:nvPicPr>
        <p:blipFill>
          <a:blip r:embed="rId2"/>
          <a:stretch>
            <a:fillRect/>
          </a:stretch>
        </p:blipFill>
        <p:spPr>
          <a:xfrm>
            <a:off x="460374" y="6518444"/>
            <a:ext cx="557700" cy="154923"/>
          </a:xfrm>
          <a:prstGeom prst="rect">
            <a:avLst/>
          </a:prstGeom>
        </p:spPr>
      </p:pic>
      <p:sp>
        <p:nvSpPr>
          <p:cNvPr id="7" name="Rectangle 6">
            <a:extLst>
              <a:ext uri="{FF2B5EF4-FFF2-40B4-BE49-F238E27FC236}">
                <a16:creationId xmlns:a16="http://schemas.microsoft.com/office/drawing/2014/main" id="{89F6FE79-0404-4501-98A9-D9941C50B0B6}"/>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1822867"/>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Column Chart_White">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57200" y="396905"/>
            <a:ext cx="11277600" cy="693337"/>
          </a:xfrm>
        </p:spPr>
        <p:txBody>
          <a:bodyPr anchor="t"/>
          <a:lstStyle>
            <a:lvl1pPr algn="ctr">
              <a:defRPr sz="3200"/>
            </a:lvl1pPr>
          </a:lstStyle>
          <a:p>
            <a:r>
              <a:rPr lang="en-US" dirty="0"/>
              <a:t>Slide Title, Arial 32 pt.</a:t>
            </a:r>
          </a:p>
        </p:txBody>
      </p:sp>
      <p:sp>
        <p:nvSpPr>
          <p:cNvPr id="9" name="Text Placeholder 9"/>
          <p:cNvSpPr>
            <a:spLocks noGrp="1"/>
          </p:cNvSpPr>
          <p:nvPr>
            <p:ph type="body" sz="quarter" idx="28" hasCustomPrompt="1"/>
          </p:nvPr>
        </p:nvSpPr>
        <p:spPr>
          <a:xfrm>
            <a:off x="457200" y="1239801"/>
            <a:ext cx="11277600" cy="350838"/>
          </a:xfrm>
          <a:prstGeom prst="rect">
            <a:avLst/>
          </a:prstGeom>
        </p:spPr>
        <p:txBody>
          <a:bodyPr anchor="t">
            <a:noAutofit/>
          </a:bodyPr>
          <a:lstStyle>
            <a:lvl1pPr algn="ctr">
              <a:defRPr b="1">
                <a:solidFill>
                  <a:schemeClr val="tx1"/>
                </a:solidFill>
              </a:defRPr>
            </a:lvl1pPr>
          </a:lstStyle>
          <a:p>
            <a:pPr lvl="0"/>
            <a:r>
              <a:rPr lang="en-US" dirty="0"/>
              <a:t>Slide Subtitle, Arial 24 pt.</a:t>
            </a:r>
          </a:p>
        </p:txBody>
      </p:sp>
      <p:sp>
        <p:nvSpPr>
          <p:cNvPr id="4" name="Chart Placeholder 3"/>
          <p:cNvSpPr>
            <a:spLocks noGrp="1"/>
          </p:cNvSpPr>
          <p:nvPr>
            <p:ph type="chart" sz="quarter" idx="29"/>
          </p:nvPr>
        </p:nvSpPr>
        <p:spPr>
          <a:xfrm>
            <a:off x="1219200" y="2220913"/>
            <a:ext cx="9715500" cy="3727450"/>
          </a:xfrm>
          <a:prstGeom prst="rect">
            <a:avLst/>
          </a:prstGeom>
        </p:spPr>
        <p:txBody>
          <a:bodyPr/>
          <a:lstStyle>
            <a:lvl1pPr algn="ctr">
              <a:defRPr sz="1400" b="0" i="0">
                <a:solidFill>
                  <a:schemeClr val="tx2"/>
                </a:solidFill>
              </a:defRPr>
            </a:lvl1pPr>
          </a:lstStyle>
          <a:p>
            <a:r>
              <a:rPr lang="en-US"/>
              <a:t>Click icon to add chart</a:t>
            </a:r>
          </a:p>
        </p:txBody>
      </p:sp>
      <p:sp>
        <p:nvSpPr>
          <p:cNvPr id="2" name="Slide Number Placeholder 1"/>
          <p:cNvSpPr>
            <a:spLocks noGrp="1"/>
          </p:cNvSpPr>
          <p:nvPr>
            <p:ph type="sldNum" sz="quarter" idx="30"/>
          </p:nvPr>
        </p:nvSpPr>
        <p:spPr/>
        <p:txBody>
          <a:bodyPr/>
          <a:lstStyle/>
          <a:p>
            <a:fld id="{2F2F552B-1952-B44E-8CAB-5705F0ACD2E2}" type="slidenum">
              <a:rPr lang="uk-UA" smtClean="0"/>
              <a:pPr/>
              <a:t>‹#›</a:t>
            </a:fld>
            <a:endParaRPr lang="uk-UA" dirty="0"/>
          </a:p>
        </p:txBody>
      </p:sp>
      <p:pic>
        <p:nvPicPr>
          <p:cNvPr id="6" name="Graphic 5">
            <a:extLst>
              <a:ext uri="{FF2B5EF4-FFF2-40B4-BE49-F238E27FC236}">
                <a16:creationId xmlns:a16="http://schemas.microsoft.com/office/drawing/2014/main" id="{2C359E7E-8CF1-46CE-9E76-860FBFC2598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7" name="Rectangle 6">
            <a:extLst>
              <a:ext uri="{FF2B5EF4-FFF2-40B4-BE49-F238E27FC236}">
                <a16:creationId xmlns:a16="http://schemas.microsoft.com/office/drawing/2014/main" id="{872F2ECB-05E8-416D-8369-A3EAC38437DF}"/>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3218719"/>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meline Vertical_Short">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p:txBody>
          <a:bodyPr anchor="ctr"/>
          <a:lstStyle>
            <a:lvl1pPr>
              <a:defRPr sz="3200"/>
            </a:lvl1pPr>
          </a:lstStyle>
          <a:p>
            <a:r>
              <a:rPr lang="en-US" dirty="0"/>
              <a:t>Slide Title, Arial 32 pt.</a:t>
            </a:r>
          </a:p>
        </p:txBody>
      </p:sp>
      <p:sp>
        <p:nvSpPr>
          <p:cNvPr id="10" name="Text Placeholder 9"/>
          <p:cNvSpPr>
            <a:spLocks noGrp="1"/>
          </p:cNvSpPr>
          <p:nvPr>
            <p:ph type="body" sz="quarter" idx="28" hasCustomPrompt="1"/>
          </p:nvPr>
        </p:nvSpPr>
        <p:spPr>
          <a:xfrm>
            <a:off x="457200" y="1243584"/>
            <a:ext cx="5524500" cy="350838"/>
          </a:xfrm>
          <a:prstGeom prst="rect">
            <a:avLst/>
          </a:prstGeom>
        </p:spPr>
        <p:txBody>
          <a:bodyPr anchor="ctr">
            <a:noAutofit/>
          </a:bodyPr>
          <a:lstStyle>
            <a:lvl1pPr>
              <a:defRPr b="1">
                <a:solidFill>
                  <a:schemeClr val="tx1"/>
                </a:solidFill>
              </a:defRPr>
            </a:lvl1pPr>
          </a:lstStyle>
          <a:p>
            <a:pPr lvl="0"/>
            <a:r>
              <a:rPr lang="en-US" dirty="0"/>
              <a:t>Slide Subtitle, Arial 24 pt.</a:t>
            </a:r>
          </a:p>
        </p:txBody>
      </p:sp>
      <p:sp>
        <p:nvSpPr>
          <p:cNvPr id="2" name="Slide Number Placeholder 1"/>
          <p:cNvSpPr>
            <a:spLocks noGrp="1"/>
          </p:cNvSpPr>
          <p:nvPr>
            <p:ph type="sldNum" sz="quarter" idx="29"/>
          </p:nvPr>
        </p:nvSpPr>
        <p:spPr/>
        <p:txBody>
          <a:bodyPr/>
          <a:lstStyle/>
          <a:p>
            <a:fld id="{2F2F552B-1952-B44E-8CAB-5705F0ACD2E2}" type="slidenum">
              <a:rPr lang="uk-UA" smtClean="0"/>
              <a:pPr/>
              <a:t>‹#›</a:t>
            </a:fld>
            <a:endParaRPr lang="uk-UA" dirty="0"/>
          </a:p>
        </p:txBody>
      </p:sp>
      <p:sp>
        <p:nvSpPr>
          <p:cNvPr id="7" name="Text Placeholder 11"/>
          <p:cNvSpPr>
            <a:spLocks noGrp="1"/>
          </p:cNvSpPr>
          <p:nvPr>
            <p:ph type="body" sz="quarter" idx="17" hasCustomPrompt="1"/>
          </p:nvPr>
        </p:nvSpPr>
        <p:spPr>
          <a:xfrm>
            <a:off x="9094635" y="1780163"/>
            <a:ext cx="2297266"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11" name="Text Placeholder 11"/>
          <p:cNvSpPr>
            <a:spLocks noGrp="1"/>
          </p:cNvSpPr>
          <p:nvPr>
            <p:ph type="body" sz="quarter" idx="18" hasCustomPrompt="1"/>
          </p:nvPr>
        </p:nvSpPr>
        <p:spPr>
          <a:xfrm>
            <a:off x="6172200" y="5245538"/>
            <a:ext cx="1714927" cy="762068"/>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cxnSp>
        <p:nvCxnSpPr>
          <p:cNvPr id="12" name="Straight Connector 11"/>
          <p:cNvCxnSpPr/>
          <p:nvPr userDrawn="1"/>
        </p:nvCxnSpPr>
        <p:spPr>
          <a:xfrm flipH="1">
            <a:off x="8492902" y="1469403"/>
            <a:ext cx="15740" cy="466344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Content Placeholder 12"/>
          <p:cNvSpPr>
            <a:spLocks noGrp="1"/>
          </p:cNvSpPr>
          <p:nvPr>
            <p:ph sz="quarter" idx="23"/>
          </p:nvPr>
        </p:nvSpPr>
        <p:spPr>
          <a:xfrm>
            <a:off x="8487858" y="1907761"/>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4" name="Text Placeholder 20"/>
          <p:cNvSpPr>
            <a:spLocks noGrp="1"/>
          </p:cNvSpPr>
          <p:nvPr>
            <p:ph type="body" sz="quarter" idx="26"/>
          </p:nvPr>
        </p:nvSpPr>
        <p:spPr>
          <a:xfrm>
            <a:off x="8403799" y="1804999"/>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5" name="Text Placeholder 11"/>
          <p:cNvSpPr>
            <a:spLocks noGrp="1"/>
          </p:cNvSpPr>
          <p:nvPr>
            <p:ph type="body" sz="quarter" idx="30" hasCustomPrompt="1"/>
          </p:nvPr>
        </p:nvSpPr>
        <p:spPr>
          <a:xfrm>
            <a:off x="8738328" y="3257819"/>
            <a:ext cx="710472" cy="275858"/>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2017</a:t>
            </a:r>
          </a:p>
        </p:txBody>
      </p:sp>
      <p:sp>
        <p:nvSpPr>
          <p:cNvPr id="16" name="Text Placeholder 11"/>
          <p:cNvSpPr>
            <a:spLocks noGrp="1"/>
          </p:cNvSpPr>
          <p:nvPr>
            <p:ph type="body" sz="quarter" idx="31" hasCustomPrompt="1"/>
          </p:nvPr>
        </p:nvSpPr>
        <p:spPr>
          <a:xfrm>
            <a:off x="7569200" y="1803748"/>
            <a:ext cx="723450" cy="229851"/>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2016</a:t>
            </a:r>
          </a:p>
        </p:txBody>
      </p:sp>
      <p:sp>
        <p:nvSpPr>
          <p:cNvPr id="18" name="Text Placeholder 11"/>
          <p:cNvSpPr>
            <a:spLocks noGrp="1"/>
          </p:cNvSpPr>
          <p:nvPr>
            <p:ph type="body" sz="quarter" idx="35" hasCustomPrompt="1"/>
          </p:nvPr>
        </p:nvSpPr>
        <p:spPr>
          <a:xfrm>
            <a:off x="6172200" y="3203490"/>
            <a:ext cx="1714927" cy="731520"/>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sp>
        <p:nvSpPr>
          <p:cNvPr id="19" name="Content Placeholder 12"/>
          <p:cNvSpPr>
            <a:spLocks noGrp="1"/>
          </p:cNvSpPr>
          <p:nvPr>
            <p:ph sz="quarter" idx="36"/>
          </p:nvPr>
        </p:nvSpPr>
        <p:spPr>
          <a:xfrm>
            <a:off x="7986918" y="5402375"/>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0" name="Text Placeholder 20"/>
          <p:cNvSpPr>
            <a:spLocks noGrp="1"/>
          </p:cNvSpPr>
          <p:nvPr>
            <p:ph type="body" sz="quarter" idx="37"/>
          </p:nvPr>
        </p:nvSpPr>
        <p:spPr>
          <a:xfrm>
            <a:off x="8403799" y="5283639"/>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1" name="Content Placeholder 12"/>
          <p:cNvSpPr>
            <a:spLocks noGrp="1"/>
          </p:cNvSpPr>
          <p:nvPr>
            <p:ph sz="quarter" idx="38"/>
          </p:nvPr>
        </p:nvSpPr>
        <p:spPr>
          <a:xfrm>
            <a:off x="7986918" y="3346405"/>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2" name="Text Placeholder 20"/>
          <p:cNvSpPr>
            <a:spLocks noGrp="1"/>
          </p:cNvSpPr>
          <p:nvPr>
            <p:ph type="body" sz="quarter" idx="39"/>
          </p:nvPr>
        </p:nvSpPr>
        <p:spPr>
          <a:xfrm>
            <a:off x="8403799" y="3241317"/>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3" name="Content Placeholder 12"/>
          <p:cNvSpPr>
            <a:spLocks noGrp="1"/>
          </p:cNvSpPr>
          <p:nvPr>
            <p:ph sz="quarter" idx="40"/>
          </p:nvPr>
        </p:nvSpPr>
        <p:spPr>
          <a:xfrm>
            <a:off x="8487858" y="4545414"/>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4" name="Text Placeholder 20"/>
          <p:cNvSpPr>
            <a:spLocks noGrp="1"/>
          </p:cNvSpPr>
          <p:nvPr>
            <p:ph type="body" sz="quarter" idx="41"/>
          </p:nvPr>
        </p:nvSpPr>
        <p:spPr>
          <a:xfrm>
            <a:off x="8403799" y="4440325"/>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5" name="Text Placeholder 11"/>
          <p:cNvSpPr>
            <a:spLocks noGrp="1"/>
          </p:cNvSpPr>
          <p:nvPr>
            <p:ph type="body" sz="quarter" idx="43" hasCustomPrompt="1"/>
          </p:nvPr>
        </p:nvSpPr>
        <p:spPr>
          <a:xfrm>
            <a:off x="7569200" y="4428942"/>
            <a:ext cx="723450" cy="212222"/>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2018</a:t>
            </a:r>
          </a:p>
        </p:txBody>
      </p:sp>
      <p:sp>
        <p:nvSpPr>
          <p:cNvPr id="26" name="Text Placeholder 11"/>
          <p:cNvSpPr>
            <a:spLocks noGrp="1"/>
          </p:cNvSpPr>
          <p:nvPr>
            <p:ph type="body" sz="quarter" idx="44" hasCustomPrompt="1"/>
          </p:nvPr>
        </p:nvSpPr>
        <p:spPr>
          <a:xfrm>
            <a:off x="9094634" y="4422905"/>
            <a:ext cx="2268913"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27" name="Text Placeholder 11"/>
          <p:cNvSpPr>
            <a:spLocks noGrp="1"/>
          </p:cNvSpPr>
          <p:nvPr>
            <p:ph type="body" sz="quarter" idx="45" hasCustomPrompt="1"/>
          </p:nvPr>
        </p:nvSpPr>
        <p:spPr>
          <a:xfrm>
            <a:off x="8738328" y="5291009"/>
            <a:ext cx="710472" cy="221230"/>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2019</a:t>
            </a:r>
          </a:p>
        </p:txBody>
      </p:sp>
      <p:sp>
        <p:nvSpPr>
          <p:cNvPr id="30" name="Text Placeholder 14">
            <a:extLst>
              <a:ext uri="{FF2B5EF4-FFF2-40B4-BE49-F238E27FC236}">
                <a16:creationId xmlns:a16="http://schemas.microsoft.com/office/drawing/2014/main" id="{EFCD65FE-8E21-4D83-BA34-36B16ADDC6AD}"/>
              </a:ext>
            </a:extLst>
          </p:cNvPr>
          <p:cNvSpPr>
            <a:spLocks noGrp="1"/>
          </p:cNvSpPr>
          <p:nvPr>
            <p:ph type="body" sz="quarter" idx="12" hasCustomPrompt="1"/>
          </p:nvPr>
        </p:nvSpPr>
        <p:spPr>
          <a:xfrm>
            <a:off x="465111" y="1950142"/>
            <a:ext cx="5190417" cy="4264311"/>
          </a:xfrm>
          <a:prstGeom prst="rect">
            <a:avLst/>
          </a:prstGeom>
        </p:spPr>
        <p:txBody>
          <a:bodyPr>
            <a:noAutofit/>
          </a:bodyPr>
          <a:lstStyle>
            <a:lvl5pPr marL="1097280" indent="-292608">
              <a:buFont typeface="Courier New" charset="0"/>
              <a:buChar char="o"/>
              <a:defRPr/>
            </a:lvl5pPr>
          </a:lstStyle>
          <a:p>
            <a:pPr lvl="1"/>
            <a:r>
              <a:rPr lang="en-US" dirty="0"/>
              <a:t>Second level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p>
          <a:p>
            <a:pPr lvl="2"/>
            <a:r>
              <a:rPr lang="en-US" dirty="0"/>
              <a:t>Third level</a:t>
            </a:r>
          </a:p>
          <a:p>
            <a:pPr lvl="3"/>
            <a:r>
              <a:rPr lang="en-US" dirty="0"/>
              <a:t>Fourth level</a:t>
            </a:r>
          </a:p>
          <a:p>
            <a:pPr lvl="4"/>
            <a:r>
              <a:rPr lang="en-US" dirty="0"/>
              <a:t>Fifth level</a:t>
            </a:r>
          </a:p>
        </p:txBody>
      </p:sp>
      <p:pic>
        <p:nvPicPr>
          <p:cNvPr id="28" name="Picture 27">
            <a:extLst>
              <a:ext uri="{FF2B5EF4-FFF2-40B4-BE49-F238E27FC236}">
                <a16:creationId xmlns:a16="http://schemas.microsoft.com/office/drawing/2014/main" id="{EAF4907B-AB42-4085-A733-84543E3891E5}"/>
              </a:ext>
            </a:extLst>
          </p:cNvPr>
          <p:cNvPicPr>
            <a:picLocks/>
          </p:cNvPicPr>
          <p:nvPr userDrawn="1"/>
        </p:nvPicPr>
        <p:blipFill>
          <a:blip r:embed="rId2"/>
          <a:stretch>
            <a:fillRect/>
          </a:stretch>
        </p:blipFill>
        <p:spPr>
          <a:xfrm>
            <a:off x="460374" y="6518444"/>
            <a:ext cx="557700" cy="154923"/>
          </a:xfrm>
          <a:prstGeom prst="rect">
            <a:avLst/>
          </a:prstGeom>
        </p:spPr>
      </p:pic>
      <p:sp>
        <p:nvSpPr>
          <p:cNvPr id="29" name="Rectangle 28">
            <a:extLst>
              <a:ext uri="{FF2B5EF4-FFF2-40B4-BE49-F238E27FC236}">
                <a16:creationId xmlns:a16="http://schemas.microsoft.com/office/drawing/2014/main" id="{4DABB5D1-1E63-4610-AE8E-2DC88B35505C}"/>
              </a:ext>
            </a:extLst>
          </p:cNvPr>
          <p:cNvSpPr/>
          <p:nvPr userDrawn="1"/>
        </p:nvSpPr>
        <p:spPr>
          <a:xfrm>
            <a:off x="3638550" y="6339496"/>
            <a:ext cx="4654100" cy="480404"/>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0177487"/>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meline Vertical_Extended 1">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p:txBody>
          <a:bodyPr anchor="ctr"/>
          <a:lstStyle>
            <a:lvl1pPr>
              <a:defRPr sz="3200"/>
            </a:lvl1pPr>
          </a:lstStyle>
          <a:p>
            <a:r>
              <a:rPr lang="en-US" dirty="0"/>
              <a:t>Slide Title, Arial 32 pt.</a:t>
            </a:r>
          </a:p>
        </p:txBody>
      </p:sp>
      <p:sp>
        <p:nvSpPr>
          <p:cNvPr id="10" name="Text Placeholder 9"/>
          <p:cNvSpPr>
            <a:spLocks noGrp="1"/>
          </p:cNvSpPr>
          <p:nvPr>
            <p:ph type="body" sz="quarter" idx="28" hasCustomPrompt="1"/>
          </p:nvPr>
        </p:nvSpPr>
        <p:spPr>
          <a:xfrm>
            <a:off x="457200" y="1243584"/>
            <a:ext cx="5524500" cy="350838"/>
          </a:xfrm>
          <a:prstGeom prst="rect">
            <a:avLst/>
          </a:prstGeom>
        </p:spPr>
        <p:txBody>
          <a:bodyPr anchor="ctr">
            <a:noAutofit/>
          </a:bodyPr>
          <a:lstStyle>
            <a:lvl1pPr>
              <a:defRPr b="1">
                <a:solidFill>
                  <a:schemeClr val="tx1"/>
                </a:solidFill>
              </a:defRPr>
            </a:lvl1pPr>
          </a:lstStyle>
          <a:p>
            <a:pPr lvl="0"/>
            <a:r>
              <a:rPr lang="en-US" dirty="0"/>
              <a:t>Slide Subtitle, Arial 24 pt.</a:t>
            </a:r>
          </a:p>
        </p:txBody>
      </p:sp>
      <p:sp>
        <p:nvSpPr>
          <p:cNvPr id="2" name="Slide Number Placeholder 1"/>
          <p:cNvSpPr>
            <a:spLocks noGrp="1"/>
          </p:cNvSpPr>
          <p:nvPr>
            <p:ph type="sldNum" sz="quarter" idx="29"/>
          </p:nvPr>
        </p:nvSpPr>
        <p:spPr/>
        <p:txBody>
          <a:bodyPr/>
          <a:lstStyle/>
          <a:p>
            <a:fld id="{2F2F552B-1952-B44E-8CAB-5705F0ACD2E2}" type="slidenum">
              <a:rPr lang="uk-UA" smtClean="0"/>
              <a:pPr/>
              <a:t>‹#›</a:t>
            </a:fld>
            <a:endParaRPr lang="uk-UA" dirty="0"/>
          </a:p>
        </p:txBody>
      </p:sp>
      <p:sp>
        <p:nvSpPr>
          <p:cNvPr id="7" name="Text Placeholder 11"/>
          <p:cNvSpPr>
            <a:spLocks noGrp="1"/>
          </p:cNvSpPr>
          <p:nvPr>
            <p:ph type="body" sz="quarter" idx="17" hasCustomPrompt="1"/>
          </p:nvPr>
        </p:nvSpPr>
        <p:spPr>
          <a:xfrm>
            <a:off x="9094635" y="1780163"/>
            <a:ext cx="2297266"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11" name="Text Placeholder 11"/>
          <p:cNvSpPr>
            <a:spLocks noGrp="1"/>
          </p:cNvSpPr>
          <p:nvPr>
            <p:ph type="body" sz="quarter" idx="18" hasCustomPrompt="1"/>
          </p:nvPr>
        </p:nvSpPr>
        <p:spPr>
          <a:xfrm>
            <a:off x="6172200" y="5245538"/>
            <a:ext cx="1714927" cy="762068"/>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cxnSp>
        <p:nvCxnSpPr>
          <p:cNvPr id="12" name="Straight Connector 11"/>
          <p:cNvCxnSpPr>
            <a:cxnSpLocks/>
          </p:cNvCxnSpPr>
          <p:nvPr userDrawn="1"/>
        </p:nvCxnSpPr>
        <p:spPr>
          <a:xfrm flipH="1">
            <a:off x="8497870" y="1469403"/>
            <a:ext cx="18642" cy="5523193"/>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Content Placeholder 12"/>
          <p:cNvSpPr>
            <a:spLocks noGrp="1"/>
          </p:cNvSpPr>
          <p:nvPr>
            <p:ph sz="quarter" idx="23"/>
          </p:nvPr>
        </p:nvSpPr>
        <p:spPr>
          <a:xfrm>
            <a:off x="8487858" y="1907761"/>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4" name="Text Placeholder 20"/>
          <p:cNvSpPr>
            <a:spLocks noGrp="1"/>
          </p:cNvSpPr>
          <p:nvPr>
            <p:ph type="body" sz="quarter" idx="26"/>
          </p:nvPr>
        </p:nvSpPr>
        <p:spPr>
          <a:xfrm>
            <a:off x="8403799" y="1804999"/>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5" name="Text Placeholder 11"/>
          <p:cNvSpPr>
            <a:spLocks noGrp="1"/>
          </p:cNvSpPr>
          <p:nvPr>
            <p:ph type="body" sz="quarter" idx="30" hasCustomPrompt="1"/>
          </p:nvPr>
        </p:nvSpPr>
        <p:spPr>
          <a:xfrm>
            <a:off x="8738328" y="3257819"/>
            <a:ext cx="710472" cy="275858"/>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2011</a:t>
            </a:r>
          </a:p>
        </p:txBody>
      </p:sp>
      <p:sp>
        <p:nvSpPr>
          <p:cNvPr id="16" name="Text Placeholder 11"/>
          <p:cNvSpPr>
            <a:spLocks noGrp="1"/>
          </p:cNvSpPr>
          <p:nvPr>
            <p:ph type="body" sz="quarter" idx="31" hasCustomPrompt="1"/>
          </p:nvPr>
        </p:nvSpPr>
        <p:spPr>
          <a:xfrm>
            <a:off x="7569200" y="1803748"/>
            <a:ext cx="723450" cy="229851"/>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2010</a:t>
            </a:r>
          </a:p>
        </p:txBody>
      </p:sp>
      <p:sp>
        <p:nvSpPr>
          <p:cNvPr id="18" name="Text Placeholder 11"/>
          <p:cNvSpPr>
            <a:spLocks noGrp="1"/>
          </p:cNvSpPr>
          <p:nvPr>
            <p:ph type="body" sz="quarter" idx="35" hasCustomPrompt="1"/>
          </p:nvPr>
        </p:nvSpPr>
        <p:spPr>
          <a:xfrm>
            <a:off x="6172200" y="3203490"/>
            <a:ext cx="1714927" cy="731520"/>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sp>
        <p:nvSpPr>
          <p:cNvPr id="19" name="Content Placeholder 12"/>
          <p:cNvSpPr>
            <a:spLocks noGrp="1"/>
          </p:cNvSpPr>
          <p:nvPr>
            <p:ph sz="quarter" idx="36"/>
          </p:nvPr>
        </p:nvSpPr>
        <p:spPr>
          <a:xfrm>
            <a:off x="7986918" y="5402375"/>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0" name="Text Placeholder 20"/>
          <p:cNvSpPr>
            <a:spLocks noGrp="1"/>
          </p:cNvSpPr>
          <p:nvPr>
            <p:ph type="body" sz="quarter" idx="37"/>
          </p:nvPr>
        </p:nvSpPr>
        <p:spPr>
          <a:xfrm>
            <a:off x="8403799" y="5283639"/>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1" name="Content Placeholder 12"/>
          <p:cNvSpPr>
            <a:spLocks noGrp="1"/>
          </p:cNvSpPr>
          <p:nvPr>
            <p:ph sz="quarter" idx="38"/>
          </p:nvPr>
        </p:nvSpPr>
        <p:spPr>
          <a:xfrm>
            <a:off x="7986918" y="3346405"/>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2" name="Text Placeholder 20"/>
          <p:cNvSpPr>
            <a:spLocks noGrp="1"/>
          </p:cNvSpPr>
          <p:nvPr>
            <p:ph type="body" sz="quarter" idx="39"/>
          </p:nvPr>
        </p:nvSpPr>
        <p:spPr>
          <a:xfrm>
            <a:off x="8403799" y="3241317"/>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3" name="Content Placeholder 12"/>
          <p:cNvSpPr>
            <a:spLocks noGrp="1"/>
          </p:cNvSpPr>
          <p:nvPr>
            <p:ph sz="quarter" idx="40"/>
          </p:nvPr>
        </p:nvSpPr>
        <p:spPr>
          <a:xfrm>
            <a:off x="8487858" y="4545414"/>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4" name="Text Placeholder 20"/>
          <p:cNvSpPr>
            <a:spLocks noGrp="1"/>
          </p:cNvSpPr>
          <p:nvPr>
            <p:ph type="body" sz="quarter" idx="41"/>
          </p:nvPr>
        </p:nvSpPr>
        <p:spPr>
          <a:xfrm>
            <a:off x="8403799" y="4440325"/>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5" name="Text Placeholder 11"/>
          <p:cNvSpPr>
            <a:spLocks noGrp="1"/>
          </p:cNvSpPr>
          <p:nvPr>
            <p:ph type="body" sz="quarter" idx="43" hasCustomPrompt="1"/>
          </p:nvPr>
        </p:nvSpPr>
        <p:spPr>
          <a:xfrm>
            <a:off x="7569200" y="4428942"/>
            <a:ext cx="723450" cy="212222"/>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2014</a:t>
            </a:r>
          </a:p>
        </p:txBody>
      </p:sp>
      <p:sp>
        <p:nvSpPr>
          <p:cNvPr id="26" name="Text Placeholder 11"/>
          <p:cNvSpPr>
            <a:spLocks noGrp="1"/>
          </p:cNvSpPr>
          <p:nvPr>
            <p:ph type="body" sz="quarter" idx="44" hasCustomPrompt="1"/>
          </p:nvPr>
        </p:nvSpPr>
        <p:spPr>
          <a:xfrm>
            <a:off x="9094634" y="4422905"/>
            <a:ext cx="2268913"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27" name="Text Placeholder 11"/>
          <p:cNvSpPr>
            <a:spLocks noGrp="1"/>
          </p:cNvSpPr>
          <p:nvPr>
            <p:ph type="body" sz="quarter" idx="45" hasCustomPrompt="1"/>
          </p:nvPr>
        </p:nvSpPr>
        <p:spPr>
          <a:xfrm>
            <a:off x="8738328" y="5291009"/>
            <a:ext cx="710472" cy="221230"/>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2015</a:t>
            </a:r>
          </a:p>
        </p:txBody>
      </p:sp>
      <p:sp>
        <p:nvSpPr>
          <p:cNvPr id="30" name="Text Placeholder 11">
            <a:extLst>
              <a:ext uri="{FF2B5EF4-FFF2-40B4-BE49-F238E27FC236}">
                <a16:creationId xmlns:a16="http://schemas.microsoft.com/office/drawing/2014/main" id="{3B489350-C810-F747-8618-803CE32AB658}"/>
              </a:ext>
            </a:extLst>
          </p:cNvPr>
          <p:cNvSpPr>
            <a:spLocks noGrp="1"/>
          </p:cNvSpPr>
          <p:nvPr>
            <p:ph type="body" sz="quarter" idx="47" hasCustomPrompt="1"/>
          </p:nvPr>
        </p:nvSpPr>
        <p:spPr>
          <a:xfrm>
            <a:off x="9108811" y="3782139"/>
            <a:ext cx="2268913" cy="542494"/>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Secondary timeline event.</a:t>
            </a:r>
          </a:p>
        </p:txBody>
      </p:sp>
      <p:sp>
        <p:nvSpPr>
          <p:cNvPr id="31" name="Content Placeholder 12">
            <a:extLst>
              <a:ext uri="{FF2B5EF4-FFF2-40B4-BE49-F238E27FC236}">
                <a16:creationId xmlns:a16="http://schemas.microsoft.com/office/drawing/2014/main" id="{FFF08DC9-5516-C943-85E4-AF95CAA8B3CA}"/>
              </a:ext>
            </a:extLst>
          </p:cNvPr>
          <p:cNvSpPr>
            <a:spLocks noGrp="1"/>
          </p:cNvSpPr>
          <p:nvPr>
            <p:ph sz="quarter" idx="48"/>
          </p:nvPr>
        </p:nvSpPr>
        <p:spPr>
          <a:xfrm>
            <a:off x="8481942" y="3940632"/>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9" name="Text Placeholder 20">
            <a:extLst>
              <a:ext uri="{FF2B5EF4-FFF2-40B4-BE49-F238E27FC236}">
                <a16:creationId xmlns:a16="http://schemas.microsoft.com/office/drawing/2014/main" id="{8F0AD852-FBBB-0A46-87C2-CABAA29F3F5D}"/>
              </a:ext>
            </a:extLst>
          </p:cNvPr>
          <p:cNvSpPr>
            <a:spLocks noGrp="1"/>
          </p:cNvSpPr>
          <p:nvPr>
            <p:ph type="body" sz="quarter" idx="46"/>
          </p:nvPr>
        </p:nvSpPr>
        <p:spPr>
          <a:xfrm>
            <a:off x="8442466" y="3863464"/>
            <a:ext cx="148090" cy="150176"/>
          </a:xfrm>
          <a:prstGeom prst="ellipse">
            <a:avLst/>
          </a:prstGeom>
          <a:solidFill>
            <a:schemeClr val="accent4"/>
          </a:solidFill>
        </p:spPr>
        <p:txBody>
          <a:bodyPr>
            <a:normAutofit/>
          </a:bodyPr>
          <a:lstStyle>
            <a:lvl1pPr>
              <a:defRPr sz="100" b="0" i="0">
                <a:solidFill>
                  <a:schemeClr val="accent4"/>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33" name="Text Placeholder 14">
            <a:extLst>
              <a:ext uri="{FF2B5EF4-FFF2-40B4-BE49-F238E27FC236}">
                <a16:creationId xmlns:a16="http://schemas.microsoft.com/office/drawing/2014/main" id="{C6163C09-67F3-46C5-86D7-A7A826259F2B}"/>
              </a:ext>
            </a:extLst>
          </p:cNvPr>
          <p:cNvSpPr>
            <a:spLocks noGrp="1"/>
          </p:cNvSpPr>
          <p:nvPr>
            <p:ph type="body" sz="quarter" idx="12" hasCustomPrompt="1"/>
          </p:nvPr>
        </p:nvSpPr>
        <p:spPr>
          <a:xfrm>
            <a:off x="465111" y="1947672"/>
            <a:ext cx="5190417" cy="4300728"/>
          </a:xfrm>
          <a:prstGeom prst="rect">
            <a:avLst/>
          </a:prstGeom>
        </p:spPr>
        <p:txBody>
          <a:bodyPr>
            <a:noAutofit/>
          </a:bodyPr>
          <a:lstStyle>
            <a:lvl5pPr marL="1097280" indent="-292608">
              <a:buFont typeface="Courier New" charset="0"/>
              <a:buChar char="o"/>
              <a:defRPr/>
            </a:lvl5pPr>
          </a:lstStyle>
          <a:p>
            <a:pPr lvl="1"/>
            <a:r>
              <a:rPr lang="en-US" dirty="0"/>
              <a:t>Second level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p>
          <a:p>
            <a:pPr lvl="2"/>
            <a:r>
              <a:rPr lang="en-US" dirty="0"/>
              <a:t>Third level</a:t>
            </a:r>
          </a:p>
          <a:p>
            <a:pPr lvl="3"/>
            <a:r>
              <a:rPr lang="en-US" dirty="0"/>
              <a:t>Fourth level</a:t>
            </a:r>
          </a:p>
          <a:p>
            <a:pPr lvl="4"/>
            <a:r>
              <a:rPr lang="en-US" dirty="0"/>
              <a:t>Fifth level</a:t>
            </a:r>
          </a:p>
        </p:txBody>
      </p:sp>
      <p:pic>
        <p:nvPicPr>
          <p:cNvPr id="28" name="Picture 27">
            <a:extLst>
              <a:ext uri="{FF2B5EF4-FFF2-40B4-BE49-F238E27FC236}">
                <a16:creationId xmlns:a16="http://schemas.microsoft.com/office/drawing/2014/main" id="{06614CE4-CA70-4BC9-9A09-C7D82F305081}"/>
              </a:ext>
            </a:extLst>
          </p:cNvPr>
          <p:cNvPicPr>
            <a:picLocks/>
          </p:cNvPicPr>
          <p:nvPr userDrawn="1"/>
        </p:nvPicPr>
        <p:blipFill>
          <a:blip r:embed="rId2"/>
          <a:stretch>
            <a:fillRect/>
          </a:stretch>
        </p:blipFill>
        <p:spPr>
          <a:xfrm>
            <a:off x="460374" y="6518444"/>
            <a:ext cx="557700" cy="154923"/>
          </a:xfrm>
          <a:prstGeom prst="rect">
            <a:avLst/>
          </a:prstGeom>
        </p:spPr>
      </p:pic>
      <p:sp>
        <p:nvSpPr>
          <p:cNvPr id="32" name="Rectangle 31">
            <a:extLst>
              <a:ext uri="{FF2B5EF4-FFF2-40B4-BE49-F238E27FC236}">
                <a16:creationId xmlns:a16="http://schemas.microsoft.com/office/drawing/2014/main" id="{C39873FE-ED5F-4C36-96F4-6E1A66048719}"/>
              </a:ext>
            </a:extLst>
          </p:cNvPr>
          <p:cNvSpPr/>
          <p:nvPr userDrawn="1"/>
        </p:nvSpPr>
        <p:spPr>
          <a:xfrm>
            <a:off x="3638550" y="6315640"/>
            <a:ext cx="4690380" cy="50426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6569631"/>
      </p:ext>
    </p:extLst>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meline Vertical_Extended 2">
    <p:bg>
      <p:bgRef idx="1001">
        <a:schemeClr val="bg2"/>
      </p:bgRef>
    </p:bg>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465111" y="389583"/>
            <a:ext cx="7620000" cy="585216"/>
          </a:xfrm>
        </p:spPr>
        <p:txBody>
          <a:bodyPr anchor="ctr"/>
          <a:lstStyle>
            <a:lvl1pPr>
              <a:defRPr sz="3200"/>
            </a:lvl1pPr>
          </a:lstStyle>
          <a:p>
            <a:r>
              <a:rPr lang="en-US" dirty="0"/>
              <a:t>Slide Title, Arial 32 pt.</a:t>
            </a:r>
          </a:p>
        </p:txBody>
      </p:sp>
      <p:sp>
        <p:nvSpPr>
          <p:cNvPr id="10" name="Text Placeholder 9"/>
          <p:cNvSpPr>
            <a:spLocks noGrp="1"/>
          </p:cNvSpPr>
          <p:nvPr>
            <p:ph type="body" sz="quarter" idx="28" hasCustomPrompt="1"/>
          </p:nvPr>
        </p:nvSpPr>
        <p:spPr>
          <a:xfrm>
            <a:off x="457200" y="1243584"/>
            <a:ext cx="5602224" cy="350838"/>
          </a:xfrm>
          <a:prstGeom prst="rect">
            <a:avLst/>
          </a:prstGeom>
        </p:spPr>
        <p:txBody>
          <a:bodyPr anchor="ctr">
            <a:noAutofit/>
          </a:bodyPr>
          <a:lstStyle>
            <a:lvl1pPr>
              <a:defRPr b="1" baseline="0">
                <a:solidFill>
                  <a:schemeClr val="tx1"/>
                </a:solidFill>
              </a:defRPr>
            </a:lvl1pPr>
          </a:lstStyle>
          <a:p>
            <a:pPr lvl="0"/>
            <a:r>
              <a:rPr lang="en-US" dirty="0"/>
              <a:t>Slide Subtitle, Arial 24 pt.</a:t>
            </a:r>
          </a:p>
        </p:txBody>
      </p:sp>
      <p:sp>
        <p:nvSpPr>
          <p:cNvPr id="2" name="Slide Number Placeholder 1"/>
          <p:cNvSpPr>
            <a:spLocks noGrp="1"/>
          </p:cNvSpPr>
          <p:nvPr>
            <p:ph type="sldNum" sz="quarter" idx="29"/>
          </p:nvPr>
        </p:nvSpPr>
        <p:spPr/>
        <p:txBody>
          <a:bodyPr/>
          <a:lstStyle/>
          <a:p>
            <a:fld id="{2F2F552B-1952-B44E-8CAB-5705F0ACD2E2}" type="slidenum">
              <a:rPr lang="uk-UA" smtClean="0"/>
              <a:pPr/>
              <a:t>‹#›</a:t>
            </a:fld>
            <a:endParaRPr lang="uk-UA" dirty="0"/>
          </a:p>
        </p:txBody>
      </p:sp>
      <p:sp>
        <p:nvSpPr>
          <p:cNvPr id="7" name="Text Placeholder 11"/>
          <p:cNvSpPr>
            <a:spLocks noGrp="1"/>
          </p:cNvSpPr>
          <p:nvPr>
            <p:ph type="body" sz="quarter" idx="17" hasCustomPrompt="1"/>
          </p:nvPr>
        </p:nvSpPr>
        <p:spPr>
          <a:xfrm>
            <a:off x="9094635" y="1780163"/>
            <a:ext cx="2297266"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11" name="Text Placeholder 11"/>
          <p:cNvSpPr>
            <a:spLocks noGrp="1"/>
          </p:cNvSpPr>
          <p:nvPr>
            <p:ph type="body" sz="quarter" idx="18" hasCustomPrompt="1"/>
          </p:nvPr>
        </p:nvSpPr>
        <p:spPr>
          <a:xfrm>
            <a:off x="6172200" y="5245538"/>
            <a:ext cx="1714927" cy="762068"/>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cxnSp>
        <p:nvCxnSpPr>
          <p:cNvPr id="12" name="Straight Connector 11"/>
          <p:cNvCxnSpPr>
            <a:cxnSpLocks/>
          </p:cNvCxnSpPr>
          <p:nvPr userDrawn="1"/>
        </p:nvCxnSpPr>
        <p:spPr>
          <a:xfrm flipH="1">
            <a:off x="8500772" y="0"/>
            <a:ext cx="18288" cy="5998247"/>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Content Placeholder 12"/>
          <p:cNvSpPr>
            <a:spLocks noGrp="1"/>
          </p:cNvSpPr>
          <p:nvPr>
            <p:ph sz="quarter" idx="23"/>
          </p:nvPr>
        </p:nvSpPr>
        <p:spPr>
          <a:xfrm>
            <a:off x="8487858" y="1907761"/>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4" name="Text Placeholder 20"/>
          <p:cNvSpPr>
            <a:spLocks noGrp="1"/>
          </p:cNvSpPr>
          <p:nvPr>
            <p:ph type="body" sz="quarter" idx="26"/>
          </p:nvPr>
        </p:nvSpPr>
        <p:spPr>
          <a:xfrm>
            <a:off x="8403799" y="1804999"/>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5" name="Text Placeholder 11"/>
          <p:cNvSpPr>
            <a:spLocks noGrp="1"/>
          </p:cNvSpPr>
          <p:nvPr>
            <p:ph type="body" sz="quarter" idx="30" hasCustomPrompt="1"/>
          </p:nvPr>
        </p:nvSpPr>
        <p:spPr>
          <a:xfrm>
            <a:off x="8738328" y="3257819"/>
            <a:ext cx="710472" cy="275858"/>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2017</a:t>
            </a:r>
          </a:p>
        </p:txBody>
      </p:sp>
      <p:sp>
        <p:nvSpPr>
          <p:cNvPr id="16" name="Text Placeholder 11"/>
          <p:cNvSpPr>
            <a:spLocks noGrp="1"/>
          </p:cNvSpPr>
          <p:nvPr>
            <p:ph type="body" sz="quarter" idx="31" hasCustomPrompt="1"/>
          </p:nvPr>
        </p:nvSpPr>
        <p:spPr>
          <a:xfrm>
            <a:off x="7569200" y="1803748"/>
            <a:ext cx="723450" cy="229851"/>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2016</a:t>
            </a:r>
          </a:p>
        </p:txBody>
      </p:sp>
      <p:sp>
        <p:nvSpPr>
          <p:cNvPr id="18" name="Text Placeholder 11"/>
          <p:cNvSpPr>
            <a:spLocks noGrp="1"/>
          </p:cNvSpPr>
          <p:nvPr>
            <p:ph type="body" sz="quarter" idx="35" hasCustomPrompt="1"/>
          </p:nvPr>
        </p:nvSpPr>
        <p:spPr>
          <a:xfrm>
            <a:off x="6172200" y="3203490"/>
            <a:ext cx="1714927" cy="731520"/>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sp>
        <p:nvSpPr>
          <p:cNvPr id="19" name="Content Placeholder 12"/>
          <p:cNvSpPr>
            <a:spLocks noGrp="1"/>
          </p:cNvSpPr>
          <p:nvPr>
            <p:ph sz="quarter" idx="36"/>
          </p:nvPr>
        </p:nvSpPr>
        <p:spPr>
          <a:xfrm>
            <a:off x="7986918" y="5402443"/>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0" name="Text Placeholder 20"/>
          <p:cNvSpPr>
            <a:spLocks noGrp="1"/>
          </p:cNvSpPr>
          <p:nvPr>
            <p:ph type="body" sz="quarter" idx="37"/>
          </p:nvPr>
        </p:nvSpPr>
        <p:spPr>
          <a:xfrm>
            <a:off x="8403799" y="5283639"/>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1" name="Content Placeholder 12"/>
          <p:cNvSpPr>
            <a:spLocks noGrp="1"/>
          </p:cNvSpPr>
          <p:nvPr>
            <p:ph sz="quarter" idx="38"/>
          </p:nvPr>
        </p:nvSpPr>
        <p:spPr>
          <a:xfrm>
            <a:off x="7986918" y="3346405"/>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2" name="Text Placeholder 20"/>
          <p:cNvSpPr>
            <a:spLocks noGrp="1"/>
          </p:cNvSpPr>
          <p:nvPr>
            <p:ph type="body" sz="quarter" idx="39"/>
          </p:nvPr>
        </p:nvSpPr>
        <p:spPr>
          <a:xfrm>
            <a:off x="8403799" y="3241317"/>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3" name="Content Placeholder 12"/>
          <p:cNvSpPr>
            <a:spLocks noGrp="1"/>
          </p:cNvSpPr>
          <p:nvPr>
            <p:ph sz="quarter" idx="40"/>
          </p:nvPr>
        </p:nvSpPr>
        <p:spPr>
          <a:xfrm>
            <a:off x="8487858" y="4545414"/>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4" name="Text Placeholder 20"/>
          <p:cNvSpPr>
            <a:spLocks noGrp="1"/>
          </p:cNvSpPr>
          <p:nvPr>
            <p:ph type="body" sz="quarter" idx="41"/>
          </p:nvPr>
        </p:nvSpPr>
        <p:spPr>
          <a:xfrm>
            <a:off x="8403799" y="4440325"/>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5" name="Text Placeholder 11"/>
          <p:cNvSpPr>
            <a:spLocks noGrp="1"/>
          </p:cNvSpPr>
          <p:nvPr>
            <p:ph type="body" sz="quarter" idx="43" hasCustomPrompt="1"/>
          </p:nvPr>
        </p:nvSpPr>
        <p:spPr>
          <a:xfrm>
            <a:off x="7569200" y="4428942"/>
            <a:ext cx="723450" cy="212222"/>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2018</a:t>
            </a:r>
          </a:p>
        </p:txBody>
      </p:sp>
      <p:sp>
        <p:nvSpPr>
          <p:cNvPr id="26" name="Text Placeholder 11"/>
          <p:cNvSpPr>
            <a:spLocks noGrp="1"/>
          </p:cNvSpPr>
          <p:nvPr>
            <p:ph type="body" sz="quarter" idx="44" hasCustomPrompt="1"/>
          </p:nvPr>
        </p:nvSpPr>
        <p:spPr>
          <a:xfrm>
            <a:off x="9094634" y="4422905"/>
            <a:ext cx="2268913"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27" name="Text Placeholder 11"/>
          <p:cNvSpPr>
            <a:spLocks noGrp="1"/>
          </p:cNvSpPr>
          <p:nvPr>
            <p:ph type="body" sz="quarter" idx="45" hasCustomPrompt="1"/>
          </p:nvPr>
        </p:nvSpPr>
        <p:spPr>
          <a:xfrm>
            <a:off x="8738328" y="5291009"/>
            <a:ext cx="710472" cy="221230"/>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2019</a:t>
            </a:r>
          </a:p>
        </p:txBody>
      </p:sp>
      <p:sp>
        <p:nvSpPr>
          <p:cNvPr id="29" name="Text Placeholder 11">
            <a:extLst>
              <a:ext uri="{FF2B5EF4-FFF2-40B4-BE49-F238E27FC236}">
                <a16:creationId xmlns:a16="http://schemas.microsoft.com/office/drawing/2014/main" id="{B1CC5B96-EADC-144C-B345-5D69DE7E13BC}"/>
              </a:ext>
            </a:extLst>
          </p:cNvPr>
          <p:cNvSpPr>
            <a:spLocks noGrp="1"/>
          </p:cNvSpPr>
          <p:nvPr>
            <p:ph type="body" sz="quarter" idx="47" hasCustomPrompt="1"/>
          </p:nvPr>
        </p:nvSpPr>
        <p:spPr>
          <a:xfrm>
            <a:off x="9108811" y="3782139"/>
            <a:ext cx="2268913" cy="542494"/>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Secondary timeline event.</a:t>
            </a:r>
          </a:p>
        </p:txBody>
      </p:sp>
      <p:sp>
        <p:nvSpPr>
          <p:cNvPr id="30" name="Content Placeholder 12">
            <a:extLst>
              <a:ext uri="{FF2B5EF4-FFF2-40B4-BE49-F238E27FC236}">
                <a16:creationId xmlns:a16="http://schemas.microsoft.com/office/drawing/2014/main" id="{36F3249E-7F49-2146-8A31-74BE6B6932AB}"/>
              </a:ext>
            </a:extLst>
          </p:cNvPr>
          <p:cNvSpPr>
            <a:spLocks noGrp="1"/>
          </p:cNvSpPr>
          <p:nvPr>
            <p:ph sz="quarter" idx="48"/>
          </p:nvPr>
        </p:nvSpPr>
        <p:spPr>
          <a:xfrm>
            <a:off x="8481942" y="3940632"/>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31" name="Text Placeholder 20">
            <a:extLst>
              <a:ext uri="{FF2B5EF4-FFF2-40B4-BE49-F238E27FC236}">
                <a16:creationId xmlns:a16="http://schemas.microsoft.com/office/drawing/2014/main" id="{5648FEE1-C027-FB45-A86F-6DF0B35D0350}"/>
              </a:ext>
            </a:extLst>
          </p:cNvPr>
          <p:cNvSpPr>
            <a:spLocks noGrp="1"/>
          </p:cNvSpPr>
          <p:nvPr>
            <p:ph type="body" sz="quarter" idx="46"/>
          </p:nvPr>
        </p:nvSpPr>
        <p:spPr>
          <a:xfrm>
            <a:off x="8442466" y="3863464"/>
            <a:ext cx="148090" cy="150176"/>
          </a:xfrm>
          <a:prstGeom prst="ellipse">
            <a:avLst/>
          </a:prstGeom>
          <a:solidFill>
            <a:schemeClr val="accent4"/>
          </a:solidFill>
        </p:spPr>
        <p:txBody>
          <a:bodyPr>
            <a:normAutofit/>
          </a:bodyPr>
          <a:lstStyle>
            <a:lvl1pPr>
              <a:defRPr sz="100" b="0" i="0">
                <a:solidFill>
                  <a:schemeClr val="accent4"/>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33" name="Text Placeholder 14">
            <a:extLst>
              <a:ext uri="{FF2B5EF4-FFF2-40B4-BE49-F238E27FC236}">
                <a16:creationId xmlns:a16="http://schemas.microsoft.com/office/drawing/2014/main" id="{9A045578-08BA-467F-A528-43EAFE62D5B6}"/>
              </a:ext>
            </a:extLst>
          </p:cNvPr>
          <p:cNvSpPr>
            <a:spLocks noGrp="1"/>
          </p:cNvSpPr>
          <p:nvPr>
            <p:ph type="body" sz="quarter" idx="12" hasCustomPrompt="1"/>
          </p:nvPr>
        </p:nvSpPr>
        <p:spPr>
          <a:xfrm>
            <a:off x="456019" y="1947672"/>
            <a:ext cx="5190417" cy="4300728"/>
          </a:xfrm>
          <a:prstGeom prst="rect">
            <a:avLst/>
          </a:prstGeom>
        </p:spPr>
        <p:txBody>
          <a:bodyPr>
            <a:noAutofit/>
          </a:bodyPr>
          <a:lstStyle>
            <a:lvl5pPr marL="1097280" indent="-292608">
              <a:buFont typeface="Courier New" charset="0"/>
              <a:buChar char="o"/>
              <a:defRPr/>
            </a:lvl5pPr>
          </a:lstStyle>
          <a:p>
            <a:pPr lvl="1"/>
            <a:r>
              <a:rPr lang="en-US" dirty="0"/>
              <a:t>Second level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p>
          <a:p>
            <a:pPr lvl="2"/>
            <a:r>
              <a:rPr lang="en-US" dirty="0"/>
              <a:t>Third level</a:t>
            </a:r>
          </a:p>
          <a:p>
            <a:pPr lvl="3"/>
            <a:r>
              <a:rPr lang="en-US" dirty="0"/>
              <a:t>Fourth level</a:t>
            </a:r>
          </a:p>
          <a:p>
            <a:pPr lvl="4"/>
            <a:r>
              <a:rPr lang="en-US" dirty="0"/>
              <a:t>Fifth level</a:t>
            </a:r>
          </a:p>
        </p:txBody>
      </p:sp>
      <p:pic>
        <p:nvPicPr>
          <p:cNvPr id="28" name="Picture 27">
            <a:extLst>
              <a:ext uri="{FF2B5EF4-FFF2-40B4-BE49-F238E27FC236}">
                <a16:creationId xmlns:a16="http://schemas.microsoft.com/office/drawing/2014/main" id="{8CE55179-E9D2-43F4-AFF0-971EB8B01535}"/>
              </a:ext>
            </a:extLst>
          </p:cNvPr>
          <p:cNvPicPr>
            <a:picLocks/>
          </p:cNvPicPr>
          <p:nvPr userDrawn="1"/>
        </p:nvPicPr>
        <p:blipFill>
          <a:blip r:embed="rId2"/>
          <a:stretch>
            <a:fillRect/>
          </a:stretch>
        </p:blipFill>
        <p:spPr>
          <a:xfrm>
            <a:off x="460374" y="6518444"/>
            <a:ext cx="557700" cy="154923"/>
          </a:xfrm>
          <a:prstGeom prst="rect">
            <a:avLst/>
          </a:prstGeom>
        </p:spPr>
      </p:pic>
      <p:sp>
        <p:nvSpPr>
          <p:cNvPr id="32" name="Rectangle 31">
            <a:extLst>
              <a:ext uri="{FF2B5EF4-FFF2-40B4-BE49-F238E27FC236}">
                <a16:creationId xmlns:a16="http://schemas.microsoft.com/office/drawing/2014/main" id="{8395E88B-F50E-4979-81CD-281B8F3757FE}"/>
              </a:ext>
            </a:extLst>
          </p:cNvPr>
          <p:cNvSpPr/>
          <p:nvPr userDrawn="1"/>
        </p:nvSpPr>
        <p:spPr>
          <a:xfrm>
            <a:off x="3638550" y="6345118"/>
            <a:ext cx="4876800" cy="474781"/>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4803199"/>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meline Horizontal">
    <p:bg>
      <p:bgRef idx="1001">
        <a:schemeClr val="bg2"/>
      </p:bgRef>
    </p:bg>
    <p:spTree>
      <p:nvGrpSpPr>
        <p:cNvPr id="1" name=""/>
        <p:cNvGrpSpPr/>
        <p:nvPr/>
      </p:nvGrpSpPr>
      <p:grpSpPr>
        <a:xfrm>
          <a:off x="0" y="0"/>
          <a:ext cx="0" cy="0"/>
          <a:chOff x="0" y="0"/>
          <a:chExt cx="0" cy="0"/>
        </a:xfrm>
      </p:grpSpPr>
      <p:cxnSp>
        <p:nvCxnSpPr>
          <p:cNvPr id="24" name="Straight Connector 23"/>
          <p:cNvCxnSpPr/>
          <p:nvPr userDrawn="1"/>
        </p:nvCxnSpPr>
        <p:spPr>
          <a:xfrm>
            <a:off x="-51955" y="3319397"/>
            <a:ext cx="12297875"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1"/>
          </p:nvPr>
        </p:nvSpPr>
        <p:spPr/>
        <p:txBody>
          <a:bodyPr/>
          <a:lstStyle/>
          <a:p>
            <a:fld id="{2F2F552B-1952-B44E-8CAB-5705F0ACD2E2}" type="slidenum">
              <a:rPr lang="uk-UA" smtClean="0"/>
              <a:pPr/>
              <a:t>‹#›</a:t>
            </a:fld>
            <a:endParaRPr lang="uk-UA" dirty="0"/>
          </a:p>
        </p:txBody>
      </p:sp>
      <p:sp>
        <p:nvSpPr>
          <p:cNvPr id="6" name="Text Placeholder 11"/>
          <p:cNvSpPr>
            <a:spLocks noGrp="1"/>
          </p:cNvSpPr>
          <p:nvPr>
            <p:ph type="body" sz="quarter" idx="16" hasCustomPrompt="1"/>
          </p:nvPr>
        </p:nvSpPr>
        <p:spPr>
          <a:xfrm>
            <a:off x="4924539" y="1079567"/>
            <a:ext cx="3502393" cy="832731"/>
          </a:xfrm>
          <a:prstGeom prst="rect">
            <a:avLst/>
          </a:prstGeom>
        </p:spPr>
        <p:txBody>
          <a:bodyPr l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Arial 18 pt. </a:t>
            </a:r>
            <a:r>
              <a:rPr lang="en-US" dirty="0" err="1"/>
              <a:t>maecenas</a:t>
            </a:r>
            <a:r>
              <a:rPr lang="en-US" dirty="0"/>
              <a:t>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a:t>
            </a:r>
            <a:r>
              <a:rPr lang="en-US" dirty="0" err="1"/>
              <a:t>Duis</a:t>
            </a:r>
            <a:r>
              <a:rPr lang="en-US" dirty="0"/>
              <a:t> </a:t>
            </a:r>
            <a:r>
              <a:rPr lang="en-US" dirty="0" err="1"/>
              <a:t>mollis</a:t>
            </a:r>
            <a:r>
              <a:rPr lang="en-US" dirty="0"/>
              <a:t>, </a:t>
            </a:r>
            <a:r>
              <a:rPr lang="en-US" dirty="0" err="1"/>
              <a:t>est</a:t>
            </a:r>
            <a:r>
              <a:rPr lang="en-US" dirty="0"/>
              <a:t> non.</a:t>
            </a:r>
          </a:p>
        </p:txBody>
      </p:sp>
      <p:sp>
        <p:nvSpPr>
          <p:cNvPr id="7" name="Text Placeholder 11"/>
          <p:cNvSpPr>
            <a:spLocks noGrp="1"/>
          </p:cNvSpPr>
          <p:nvPr>
            <p:ph type="body" sz="quarter" idx="17" hasCustomPrompt="1"/>
          </p:nvPr>
        </p:nvSpPr>
        <p:spPr>
          <a:xfrm>
            <a:off x="8207135" y="2052951"/>
            <a:ext cx="3169526" cy="785783"/>
          </a:xfrm>
          <a:prstGeom prst="rect">
            <a:avLst/>
          </a:prstGeom>
        </p:spPr>
        <p:txBody>
          <a:bodyPr lIns="0">
            <a:noAutofit/>
          </a:bodyPr>
          <a:lstStyle>
            <a:lvl1pPr marL="0" indent="0">
              <a:lnSpc>
                <a:spcPct val="110000"/>
              </a:lnSpc>
              <a:buNone/>
              <a:defRPr sz="1800" b="0" i="0" baseline="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Arial 18 pt. </a:t>
            </a:r>
            <a:r>
              <a:rPr lang="en-US" dirty="0" err="1"/>
              <a:t>maecenas</a:t>
            </a:r>
            <a:r>
              <a:rPr lang="en-US" dirty="0"/>
              <a:t>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non. </a:t>
            </a:r>
          </a:p>
        </p:txBody>
      </p:sp>
      <p:sp>
        <p:nvSpPr>
          <p:cNvPr id="8" name="Text Placeholder 11"/>
          <p:cNvSpPr>
            <a:spLocks noGrp="1"/>
          </p:cNvSpPr>
          <p:nvPr>
            <p:ph type="body" sz="quarter" idx="18" hasCustomPrompt="1"/>
          </p:nvPr>
        </p:nvSpPr>
        <p:spPr>
          <a:xfrm>
            <a:off x="2883148" y="4869873"/>
            <a:ext cx="3502393" cy="1008767"/>
          </a:xfrm>
          <a:prstGeom prst="rect">
            <a:avLst/>
          </a:prstGeom>
        </p:spPr>
        <p:txBody>
          <a:bodyPr l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Arial 18 pt. </a:t>
            </a:r>
            <a:r>
              <a:rPr lang="en-US" dirty="0" err="1"/>
              <a:t>maecenas</a:t>
            </a:r>
            <a:r>
              <a:rPr lang="en-US" dirty="0"/>
              <a:t>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a:t>
            </a:r>
            <a:r>
              <a:rPr lang="en-US" dirty="0" err="1"/>
              <a:t>Duis</a:t>
            </a:r>
            <a:r>
              <a:rPr lang="en-US" dirty="0"/>
              <a:t> </a:t>
            </a:r>
            <a:r>
              <a:rPr lang="en-US" dirty="0" err="1"/>
              <a:t>mollis</a:t>
            </a:r>
            <a:r>
              <a:rPr lang="en-US" dirty="0"/>
              <a:t>, </a:t>
            </a:r>
            <a:r>
              <a:rPr lang="en-US" dirty="0" err="1"/>
              <a:t>est</a:t>
            </a:r>
            <a:r>
              <a:rPr lang="en-US" dirty="0"/>
              <a:t> non </a:t>
            </a:r>
            <a:r>
              <a:rPr lang="en-US" dirty="0" err="1"/>
              <a:t>commodo</a:t>
            </a:r>
            <a:r>
              <a:rPr lang="en-US" dirty="0"/>
              <a:t> </a:t>
            </a:r>
            <a:r>
              <a:rPr lang="en-US" dirty="0" err="1"/>
              <a:t>luctus</a:t>
            </a:r>
            <a:r>
              <a:rPr lang="en-US" dirty="0"/>
              <a:t>, nisi </a:t>
            </a:r>
            <a:r>
              <a:rPr lang="en-US" dirty="0" err="1"/>
              <a:t>erat</a:t>
            </a:r>
            <a:r>
              <a:rPr lang="en-US" dirty="0"/>
              <a:t>.</a:t>
            </a:r>
          </a:p>
        </p:txBody>
      </p:sp>
      <p:sp>
        <p:nvSpPr>
          <p:cNvPr id="9" name="Content Placeholder 12"/>
          <p:cNvSpPr>
            <a:spLocks noGrp="1"/>
          </p:cNvSpPr>
          <p:nvPr>
            <p:ph sz="quarter" idx="19"/>
          </p:nvPr>
        </p:nvSpPr>
        <p:spPr>
          <a:xfrm>
            <a:off x="797861" y="2989140"/>
            <a:ext cx="9144" cy="32918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0" name="Content Placeholder 12"/>
          <p:cNvSpPr>
            <a:spLocks noGrp="1"/>
          </p:cNvSpPr>
          <p:nvPr>
            <p:ph sz="quarter" idx="20"/>
          </p:nvPr>
        </p:nvSpPr>
        <p:spPr>
          <a:xfrm>
            <a:off x="2795931" y="3319398"/>
            <a:ext cx="9144" cy="2560320"/>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1" name="Content Placeholder 12"/>
          <p:cNvSpPr>
            <a:spLocks noGrp="1"/>
          </p:cNvSpPr>
          <p:nvPr>
            <p:ph sz="quarter" idx="21"/>
          </p:nvPr>
        </p:nvSpPr>
        <p:spPr>
          <a:xfrm>
            <a:off x="4855492" y="1173805"/>
            <a:ext cx="9144" cy="2149690"/>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2" name="Content Placeholder 12"/>
          <p:cNvSpPr>
            <a:spLocks noGrp="1"/>
          </p:cNvSpPr>
          <p:nvPr>
            <p:ph sz="quarter" idx="22"/>
          </p:nvPr>
        </p:nvSpPr>
        <p:spPr>
          <a:xfrm>
            <a:off x="6849772" y="3061214"/>
            <a:ext cx="9144" cy="256032"/>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3" name="Content Placeholder 12"/>
          <p:cNvSpPr>
            <a:spLocks noGrp="1"/>
          </p:cNvSpPr>
          <p:nvPr>
            <p:ph sz="quarter" idx="23"/>
          </p:nvPr>
        </p:nvSpPr>
        <p:spPr>
          <a:xfrm>
            <a:off x="8868624" y="3319398"/>
            <a:ext cx="9144" cy="640080"/>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4" name="Text Placeholder 20"/>
          <p:cNvSpPr>
            <a:spLocks noGrp="1"/>
          </p:cNvSpPr>
          <p:nvPr>
            <p:ph type="body" sz="quarter" idx="24"/>
          </p:nvPr>
        </p:nvSpPr>
        <p:spPr>
          <a:xfrm>
            <a:off x="4735687" y="3202946"/>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5" name="Text Placeholder 20"/>
          <p:cNvSpPr>
            <a:spLocks noGrp="1"/>
          </p:cNvSpPr>
          <p:nvPr>
            <p:ph type="body" sz="quarter" idx="25"/>
          </p:nvPr>
        </p:nvSpPr>
        <p:spPr>
          <a:xfrm>
            <a:off x="6759918" y="3201890"/>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6" name="Text Placeholder 20"/>
          <p:cNvSpPr>
            <a:spLocks noGrp="1"/>
          </p:cNvSpPr>
          <p:nvPr>
            <p:ph type="body" sz="quarter" idx="26"/>
          </p:nvPr>
        </p:nvSpPr>
        <p:spPr>
          <a:xfrm>
            <a:off x="8784149" y="3197445"/>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7" name="Text Placeholder 20"/>
          <p:cNvSpPr>
            <a:spLocks noGrp="1"/>
          </p:cNvSpPr>
          <p:nvPr>
            <p:ph type="body" sz="quarter" idx="27"/>
          </p:nvPr>
        </p:nvSpPr>
        <p:spPr>
          <a:xfrm>
            <a:off x="2706077" y="3197445"/>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8" name="Text Placeholder 20"/>
          <p:cNvSpPr>
            <a:spLocks noGrp="1"/>
          </p:cNvSpPr>
          <p:nvPr>
            <p:ph type="body" sz="quarter" idx="28"/>
          </p:nvPr>
        </p:nvSpPr>
        <p:spPr>
          <a:xfrm>
            <a:off x="692076" y="3205097"/>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9" name="Text Placeholder 11"/>
          <p:cNvSpPr>
            <a:spLocks noGrp="1"/>
          </p:cNvSpPr>
          <p:nvPr>
            <p:ph type="body" sz="quarter" idx="29" hasCustomPrompt="1"/>
          </p:nvPr>
        </p:nvSpPr>
        <p:spPr>
          <a:xfrm>
            <a:off x="932867" y="3445093"/>
            <a:ext cx="787056" cy="239981"/>
          </a:xfrm>
          <a:prstGeom prst="rect">
            <a:avLst/>
          </a:prstGeom>
        </p:spPr>
        <p:txBody>
          <a:bodyPr lIns="0" anchor="ctr">
            <a:noAutofit/>
          </a:bodyPr>
          <a:lstStyle>
            <a:lvl1pPr marL="0" indent="0">
              <a:buNone/>
              <a:defRPr sz="20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2018</a:t>
            </a:r>
          </a:p>
        </p:txBody>
      </p:sp>
      <p:sp>
        <p:nvSpPr>
          <p:cNvPr id="20" name="Text Placeholder 11"/>
          <p:cNvSpPr>
            <a:spLocks noGrp="1"/>
          </p:cNvSpPr>
          <p:nvPr>
            <p:ph type="body" sz="quarter" idx="30" hasCustomPrompt="1"/>
          </p:nvPr>
        </p:nvSpPr>
        <p:spPr>
          <a:xfrm>
            <a:off x="6985343" y="3460258"/>
            <a:ext cx="787056" cy="239981"/>
          </a:xfrm>
          <a:prstGeom prst="rect">
            <a:avLst/>
          </a:prstGeom>
        </p:spPr>
        <p:txBody>
          <a:bodyPr lIns="0" anchor="ctr">
            <a:noAutofit/>
          </a:bodyPr>
          <a:lstStyle>
            <a:lvl1pPr marL="0" indent="0">
              <a:buNone/>
              <a:defRPr sz="20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2019</a:t>
            </a:r>
          </a:p>
        </p:txBody>
      </p:sp>
      <p:sp>
        <p:nvSpPr>
          <p:cNvPr id="21" name="Picture Placeholder 8"/>
          <p:cNvSpPr>
            <a:spLocks noGrp="1"/>
          </p:cNvSpPr>
          <p:nvPr>
            <p:ph type="pic" sz="quarter" idx="13" hasCustomPrompt="1"/>
          </p:nvPr>
        </p:nvSpPr>
        <p:spPr>
          <a:xfrm>
            <a:off x="473157" y="1065919"/>
            <a:ext cx="3672840" cy="1919124"/>
          </a:xfrm>
          <a:prstGeom prst="rect">
            <a:avLst/>
          </a:prstGeom>
        </p:spPr>
        <p:txBody>
          <a:bodyPr tIns="91440" anchor="t">
            <a:normAutofit/>
          </a:bodyPr>
          <a:lstStyle>
            <a:lvl1pPr marL="0" indent="0" algn="ctr">
              <a:buNone/>
              <a:defRPr sz="1400" b="0" i="0" cap="none">
                <a:solidFill>
                  <a:schemeClr val="tx2"/>
                </a:solidFill>
                <a:latin typeface="Arial Regular" charset="0"/>
                <a:ea typeface="Arial Regular" charset="0"/>
                <a:cs typeface="Arial Regular" charset="0"/>
              </a:defRPr>
            </a:lvl1pPr>
          </a:lstStyle>
          <a:p>
            <a:r>
              <a:rPr lang="en-US" dirty="0"/>
              <a:t>Drag photo to placeholder or click on icon to place photo from file.</a:t>
            </a:r>
          </a:p>
        </p:txBody>
      </p:sp>
      <p:sp>
        <p:nvSpPr>
          <p:cNvPr id="22" name="Picture Placeholder 8"/>
          <p:cNvSpPr>
            <a:spLocks noGrp="1"/>
          </p:cNvSpPr>
          <p:nvPr>
            <p:ph type="pic" sz="quarter" idx="31" hasCustomPrompt="1"/>
          </p:nvPr>
        </p:nvSpPr>
        <p:spPr>
          <a:xfrm>
            <a:off x="7772399" y="3972048"/>
            <a:ext cx="3624019" cy="1920240"/>
          </a:xfrm>
          <a:prstGeom prst="rect">
            <a:avLst/>
          </a:prstGeom>
        </p:spPr>
        <p:txBody>
          <a:bodyPr tIns="91440" anchor="t">
            <a:normAutofit/>
          </a:bodyPr>
          <a:lstStyle>
            <a:lvl1pPr marL="0" indent="0" algn="ctr">
              <a:buNone/>
              <a:defRPr sz="1400" b="0" i="0" cap="none">
                <a:solidFill>
                  <a:schemeClr val="tx2"/>
                </a:solidFill>
                <a:latin typeface="Arial Regular" charset="0"/>
                <a:ea typeface="Arial Regular" charset="0"/>
                <a:cs typeface="Arial Regular" charset="0"/>
              </a:defRPr>
            </a:lvl1pPr>
          </a:lstStyle>
          <a:p>
            <a:r>
              <a:rPr lang="en-US" dirty="0"/>
              <a:t>Drag photo to placeholder or click on icon to place photo from file.</a:t>
            </a:r>
          </a:p>
        </p:txBody>
      </p:sp>
      <p:sp>
        <p:nvSpPr>
          <p:cNvPr id="23" name="Picture Placeholder 8"/>
          <p:cNvSpPr>
            <a:spLocks noGrp="1"/>
          </p:cNvSpPr>
          <p:nvPr>
            <p:ph type="pic" sz="quarter" idx="32" hasCustomPrompt="1"/>
          </p:nvPr>
        </p:nvSpPr>
        <p:spPr>
          <a:xfrm>
            <a:off x="6849773" y="2056237"/>
            <a:ext cx="1189328" cy="991352"/>
          </a:xfrm>
          <a:prstGeom prst="rect">
            <a:avLst/>
          </a:prstGeom>
        </p:spPr>
        <p:txBody>
          <a:bodyPr tIns="91440" anchor="t">
            <a:normAutofit/>
          </a:bodyPr>
          <a:lstStyle>
            <a:lvl1pPr marL="0" indent="0" algn="ctr">
              <a:buFont typeface="Arial" charset="0"/>
              <a:buNone/>
              <a:defRPr sz="1000" b="0" i="0" cap="none">
                <a:solidFill>
                  <a:schemeClr val="tx2"/>
                </a:solidFill>
                <a:latin typeface="Arial Regular" charset="0"/>
                <a:ea typeface="Arial Regular" charset="0"/>
                <a:cs typeface="Arial Regular" charset="0"/>
              </a:defRPr>
            </a:lvl1pPr>
          </a:lstStyle>
          <a:p>
            <a:r>
              <a:rPr lang="en-US" dirty="0"/>
              <a:t>Drag photo to placeholder or click on icon to place file from file.</a:t>
            </a:r>
          </a:p>
        </p:txBody>
      </p:sp>
      <p:sp>
        <p:nvSpPr>
          <p:cNvPr id="25" name="Text Placeholder 11">
            <a:extLst>
              <a:ext uri="{FF2B5EF4-FFF2-40B4-BE49-F238E27FC236}">
                <a16:creationId xmlns:a16="http://schemas.microsoft.com/office/drawing/2014/main" id="{9AB02D0F-3CC6-6245-8DB2-80D316CCD2D2}"/>
              </a:ext>
            </a:extLst>
          </p:cNvPr>
          <p:cNvSpPr>
            <a:spLocks noGrp="1"/>
          </p:cNvSpPr>
          <p:nvPr>
            <p:ph type="body" sz="quarter" idx="47" hasCustomPrompt="1"/>
          </p:nvPr>
        </p:nvSpPr>
        <p:spPr>
          <a:xfrm>
            <a:off x="5371994" y="3879379"/>
            <a:ext cx="2063127" cy="542494"/>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Secondary timeline event.</a:t>
            </a:r>
          </a:p>
        </p:txBody>
      </p:sp>
      <p:sp>
        <p:nvSpPr>
          <p:cNvPr id="28" name="Content Placeholder 12">
            <a:extLst>
              <a:ext uri="{FF2B5EF4-FFF2-40B4-BE49-F238E27FC236}">
                <a16:creationId xmlns:a16="http://schemas.microsoft.com/office/drawing/2014/main" id="{4C074017-4B2A-C74D-AE67-14FCAED675C0}"/>
              </a:ext>
            </a:extLst>
          </p:cNvPr>
          <p:cNvSpPr>
            <a:spLocks noGrp="1"/>
          </p:cNvSpPr>
          <p:nvPr>
            <p:ph sz="quarter" idx="48"/>
          </p:nvPr>
        </p:nvSpPr>
        <p:spPr>
          <a:xfrm>
            <a:off x="5314714" y="3300940"/>
            <a:ext cx="9144" cy="1097280"/>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7" name="Text Placeholder 20">
            <a:extLst>
              <a:ext uri="{FF2B5EF4-FFF2-40B4-BE49-F238E27FC236}">
                <a16:creationId xmlns:a16="http://schemas.microsoft.com/office/drawing/2014/main" id="{A06826A4-FCE5-D342-BF71-55E16F28FD00}"/>
              </a:ext>
            </a:extLst>
          </p:cNvPr>
          <p:cNvSpPr>
            <a:spLocks noGrp="1"/>
          </p:cNvSpPr>
          <p:nvPr>
            <p:ph type="body" sz="quarter" idx="46"/>
          </p:nvPr>
        </p:nvSpPr>
        <p:spPr>
          <a:xfrm>
            <a:off x="5242318" y="3233347"/>
            <a:ext cx="148090" cy="150176"/>
          </a:xfrm>
          <a:prstGeom prst="ellipse">
            <a:avLst/>
          </a:prstGeom>
          <a:solidFill>
            <a:schemeClr val="accent4"/>
          </a:solidFill>
        </p:spPr>
        <p:txBody>
          <a:bodyPr>
            <a:normAutofit/>
          </a:bodyPr>
          <a:lstStyle>
            <a:lvl1pPr>
              <a:defRPr sz="100" b="0" i="0">
                <a:solidFill>
                  <a:schemeClr val="accent4"/>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pic>
        <p:nvPicPr>
          <p:cNvPr id="26" name="Picture 25">
            <a:extLst>
              <a:ext uri="{FF2B5EF4-FFF2-40B4-BE49-F238E27FC236}">
                <a16:creationId xmlns:a16="http://schemas.microsoft.com/office/drawing/2014/main" id="{B081D806-57EA-4AF1-804A-82512300C1B8}"/>
              </a:ext>
            </a:extLst>
          </p:cNvPr>
          <p:cNvPicPr>
            <a:picLocks/>
          </p:cNvPicPr>
          <p:nvPr userDrawn="1"/>
        </p:nvPicPr>
        <p:blipFill>
          <a:blip r:embed="rId2"/>
          <a:stretch>
            <a:fillRect/>
          </a:stretch>
        </p:blipFill>
        <p:spPr>
          <a:xfrm>
            <a:off x="460374" y="6518444"/>
            <a:ext cx="557700" cy="154923"/>
          </a:xfrm>
          <a:prstGeom prst="rect">
            <a:avLst/>
          </a:prstGeom>
        </p:spPr>
      </p:pic>
      <p:sp>
        <p:nvSpPr>
          <p:cNvPr id="29" name="Rectangle 28">
            <a:extLst>
              <a:ext uri="{FF2B5EF4-FFF2-40B4-BE49-F238E27FC236}">
                <a16:creationId xmlns:a16="http://schemas.microsoft.com/office/drawing/2014/main" id="{E3A6D74D-CDDE-45B3-86D9-5F41C23EC442}"/>
              </a:ext>
            </a:extLst>
          </p:cNvPr>
          <p:cNvSpPr/>
          <p:nvPr userDrawn="1"/>
        </p:nvSpPr>
        <p:spPr>
          <a:xfrm>
            <a:off x="3638550" y="6172200"/>
            <a:ext cx="4876800" cy="64770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190978"/>
      </p:ext>
    </p:extLst>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meline Vertical_Short_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2155F-EC39-45B4-9B01-25059DC9B567}"/>
              </a:ext>
            </a:extLst>
          </p:cNvPr>
          <p:cNvSpPr>
            <a:spLocks noGrp="1"/>
          </p:cNvSpPr>
          <p:nvPr>
            <p:ph type="title" hasCustomPrompt="1"/>
          </p:nvPr>
        </p:nvSpPr>
        <p:spPr/>
        <p:txBody>
          <a:bodyPr/>
          <a:lstStyle>
            <a:lvl1pPr>
              <a:defRPr/>
            </a:lvl1pPr>
          </a:lstStyle>
          <a:p>
            <a:r>
              <a:rPr lang="en-US" dirty="0"/>
              <a:t>Slide Title, Arial 32 pt.</a:t>
            </a:r>
          </a:p>
        </p:txBody>
      </p:sp>
      <p:sp>
        <p:nvSpPr>
          <p:cNvPr id="3" name="Slide Number Placeholder 2">
            <a:extLst>
              <a:ext uri="{FF2B5EF4-FFF2-40B4-BE49-F238E27FC236}">
                <a16:creationId xmlns:a16="http://schemas.microsoft.com/office/drawing/2014/main" id="{D1DEE7A0-2C3D-48D5-B8E7-C1D4E235D63C}"/>
              </a:ext>
            </a:extLst>
          </p:cNvPr>
          <p:cNvSpPr>
            <a:spLocks noGrp="1"/>
          </p:cNvSpPr>
          <p:nvPr>
            <p:ph type="sldNum" sz="quarter" idx="10"/>
          </p:nvPr>
        </p:nvSpPr>
        <p:spPr/>
        <p:txBody>
          <a:bodyPr/>
          <a:lstStyle/>
          <a:p>
            <a:fld id="{2F2F552B-1952-B44E-8CAB-5705F0ACD2E2}" type="slidenum">
              <a:rPr lang="uk-UA" smtClean="0"/>
              <a:pPr/>
              <a:t>‹#›</a:t>
            </a:fld>
            <a:endParaRPr lang="uk-UA" dirty="0"/>
          </a:p>
        </p:txBody>
      </p:sp>
      <p:sp>
        <p:nvSpPr>
          <p:cNvPr id="5" name="Text Placeholder 4">
            <a:extLst>
              <a:ext uri="{FF2B5EF4-FFF2-40B4-BE49-F238E27FC236}">
                <a16:creationId xmlns:a16="http://schemas.microsoft.com/office/drawing/2014/main" id="{58036FF6-B351-4C44-BD3B-32D42E28644D}"/>
              </a:ext>
            </a:extLst>
          </p:cNvPr>
          <p:cNvSpPr>
            <a:spLocks noGrp="1"/>
          </p:cNvSpPr>
          <p:nvPr>
            <p:ph type="body" sz="quarter" idx="11" hasCustomPrompt="1"/>
          </p:nvPr>
        </p:nvSpPr>
        <p:spPr>
          <a:xfrm>
            <a:off x="457200" y="1243584"/>
            <a:ext cx="5193792" cy="584775"/>
          </a:xfrm>
        </p:spPr>
        <p:txBody>
          <a:bodyPr/>
          <a:lstStyle>
            <a:lvl1pPr>
              <a:defRPr/>
            </a:lvl1pPr>
          </a:lstStyle>
          <a:p>
            <a:pPr lvl="0"/>
            <a:r>
              <a:rPr lang="en-US" dirty="0"/>
              <a:t>Slide Subtitle, Arial 24 pt.</a:t>
            </a:r>
          </a:p>
        </p:txBody>
      </p:sp>
      <p:sp>
        <p:nvSpPr>
          <p:cNvPr id="7" name="Text Placeholder 6">
            <a:extLst>
              <a:ext uri="{FF2B5EF4-FFF2-40B4-BE49-F238E27FC236}">
                <a16:creationId xmlns:a16="http://schemas.microsoft.com/office/drawing/2014/main" id="{276AFFA0-EE74-48BE-9147-94B761E7722A}"/>
              </a:ext>
            </a:extLst>
          </p:cNvPr>
          <p:cNvSpPr>
            <a:spLocks noGrp="1"/>
          </p:cNvSpPr>
          <p:nvPr>
            <p:ph type="body" sz="quarter" idx="12" hasCustomPrompt="1"/>
          </p:nvPr>
        </p:nvSpPr>
        <p:spPr>
          <a:xfrm>
            <a:off x="457200" y="1947672"/>
            <a:ext cx="5193792" cy="4297680"/>
          </a:xfrm>
        </p:spPr>
        <p:txBody>
          <a:bodyPr/>
          <a:lstStyle>
            <a:lvl1pPr>
              <a:defRPr b="0">
                <a:solidFill>
                  <a:schemeClr val="tx1"/>
                </a:solidFill>
              </a:defRPr>
            </a:lvl1pPr>
          </a:lstStyle>
          <a:p>
            <a:pPr lvl="1"/>
            <a:r>
              <a:rPr lang="en-US" dirty="0"/>
              <a:t>Arial 24 pt. </a:t>
            </a:r>
            <a:r>
              <a:rPr lang="en-US" dirty="0" err="1"/>
              <a:t>turpis</a:t>
            </a:r>
            <a:r>
              <a:rPr lang="en-US" dirty="0"/>
              <a:t> cursus in </a:t>
            </a:r>
            <a:r>
              <a:rPr lang="en-US" dirty="0" err="1"/>
              <a:t>hac</a:t>
            </a:r>
            <a:r>
              <a:rPr lang="en-US" dirty="0"/>
              <a:t> </a:t>
            </a:r>
            <a:r>
              <a:rPr lang="en-US" dirty="0" err="1"/>
              <a:t>habitasse</a:t>
            </a:r>
            <a:r>
              <a:rPr lang="en-US" dirty="0"/>
              <a:t> </a:t>
            </a:r>
            <a:r>
              <a:rPr lang="en-US" dirty="0" err="1"/>
              <a:t>platea</a:t>
            </a:r>
            <a:r>
              <a:rPr lang="en-US" dirty="0"/>
              <a:t> </a:t>
            </a:r>
            <a:r>
              <a:rPr lang="en-US" dirty="0" err="1"/>
              <a:t>dictumst</a:t>
            </a:r>
            <a:r>
              <a:rPr lang="en-US" dirty="0"/>
              <a:t> </a:t>
            </a:r>
            <a:r>
              <a:rPr lang="en-US" dirty="0" err="1"/>
              <a:t>quisque</a:t>
            </a:r>
            <a:r>
              <a:rPr lang="en-US" dirty="0"/>
              <a:t>. Pretium </a:t>
            </a:r>
            <a:r>
              <a:rPr lang="en-US" dirty="0" err="1"/>
              <a:t>quam</a:t>
            </a:r>
            <a:r>
              <a:rPr lang="en-US" dirty="0"/>
              <a:t> </a:t>
            </a:r>
            <a:r>
              <a:rPr lang="en-US" dirty="0" err="1"/>
              <a:t>vulputate</a:t>
            </a:r>
            <a:r>
              <a:rPr lang="en-US" dirty="0"/>
              <a:t> </a:t>
            </a:r>
            <a:r>
              <a:rPr lang="en-US" dirty="0" err="1"/>
              <a:t>dignissim</a:t>
            </a:r>
            <a:r>
              <a:rPr lang="en-US" dirty="0"/>
              <a:t> </a:t>
            </a:r>
            <a:r>
              <a:rPr lang="en-US" dirty="0" err="1"/>
              <a:t>suspendisse</a:t>
            </a:r>
            <a:r>
              <a:rPr lang="en-US" dirty="0"/>
              <a:t> in </a:t>
            </a:r>
            <a:r>
              <a:rPr lang="en-US" dirty="0" err="1"/>
              <a:t>est</a:t>
            </a:r>
            <a:r>
              <a:rPr lang="en-US" dirty="0"/>
              <a:t> ante in </a:t>
            </a:r>
            <a:r>
              <a:rPr lang="en-US" dirty="0" err="1"/>
              <a:t>nibh</a:t>
            </a:r>
            <a:r>
              <a:rPr lang="en-US" dirty="0"/>
              <a:t>. </a:t>
            </a:r>
          </a:p>
          <a:p>
            <a:pPr lvl="2"/>
            <a:r>
              <a:rPr lang="en-US" dirty="0"/>
              <a:t>Ante </a:t>
            </a:r>
            <a:r>
              <a:rPr lang="en-US" dirty="0" err="1"/>
              <a:t>metus</a:t>
            </a:r>
            <a:r>
              <a:rPr lang="en-US" dirty="0"/>
              <a:t> dictum at </a:t>
            </a:r>
            <a:r>
              <a:rPr lang="en-US" dirty="0" err="1"/>
              <a:t>tempor</a:t>
            </a:r>
            <a:r>
              <a:rPr lang="en-US" dirty="0"/>
              <a:t> </a:t>
            </a:r>
            <a:r>
              <a:rPr lang="en-US" dirty="0" err="1"/>
              <a:t>commodo</a:t>
            </a:r>
            <a:r>
              <a:rPr lang="en-US" dirty="0"/>
              <a:t> </a:t>
            </a:r>
            <a:r>
              <a:rPr lang="en-US" dirty="0" err="1"/>
              <a:t>ullamcorper</a:t>
            </a:r>
            <a:r>
              <a:rPr lang="en-US" dirty="0"/>
              <a:t> a </a:t>
            </a:r>
            <a:r>
              <a:rPr lang="en-US" dirty="0" err="1"/>
              <a:t>lacus</a:t>
            </a:r>
            <a:r>
              <a:rPr lang="en-US" dirty="0"/>
              <a:t>.</a:t>
            </a:r>
          </a:p>
          <a:p>
            <a:pPr lvl="2"/>
            <a:r>
              <a:rPr lang="en-US" dirty="0"/>
              <a:t>Lorem ipsum dolor sit </a:t>
            </a:r>
            <a:r>
              <a:rPr lang="en-US" dirty="0" err="1"/>
              <a:t>amet</a:t>
            </a:r>
            <a:r>
              <a:rPr lang="en-US" dirty="0"/>
              <a:t>.</a:t>
            </a:r>
          </a:p>
        </p:txBody>
      </p:sp>
      <p:sp>
        <p:nvSpPr>
          <p:cNvPr id="8" name="Text Placeholder 11">
            <a:extLst>
              <a:ext uri="{FF2B5EF4-FFF2-40B4-BE49-F238E27FC236}">
                <a16:creationId xmlns:a16="http://schemas.microsoft.com/office/drawing/2014/main" id="{9125CEAE-46DF-4E6D-921A-AF933B23C1F7}"/>
              </a:ext>
            </a:extLst>
          </p:cNvPr>
          <p:cNvSpPr>
            <a:spLocks noGrp="1"/>
          </p:cNvSpPr>
          <p:nvPr>
            <p:ph type="body" sz="quarter" idx="17" hasCustomPrompt="1"/>
          </p:nvPr>
        </p:nvSpPr>
        <p:spPr>
          <a:xfrm>
            <a:off x="9094635" y="1780163"/>
            <a:ext cx="2297266"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9" name="Text Placeholder 11">
            <a:extLst>
              <a:ext uri="{FF2B5EF4-FFF2-40B4-BE49-F238E27FC236}">
                <a16:creationId xmlns:a16="http://schemas.microsoft.com/office/drawing/2014/main" id="{9C792F7B-CD10-4B0F-AAFB-1115CA012B04}"/>
              </a:ext>
            </a:extLst>
          </p:cNvPr>
          <p:cNvSpPr>
            <a:spLocks noGrp="1"/>
          </p:cNvSpPr>
          <p:nvPr>
            <p:ph type="body" sz="quarter" idx="18" hasCustomPrompt="1"/>
          </p:nvPr>
        </p:nvSpPr>
        <p:spPr>
          <a:xfrm>
            <a:off x="6172200" y="5245538"/>
            <a:ext cx="1714927" cy="762068"/>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cxnSp>
        <p:nvCxnSpPr>
          <p:cNvPr id="10" name="Straight Connector 9">
            <a:extLst>
              <a:ext uri="{FF2B5EF4-FFF2-40B4-BE49-F238E27FC236}">
                <a16:creationId xmlns:a16="http://schemas.microsoft.com/office/drawing/2014/main" id="{7597BBE6-4675-4CED-B181-DE46DD024617}"/>
              </a:ext>
            </a:extLst>
          </p:cNvPr>
          <p:cNvCxnSpPr/>
          <p:nvPr userDrawn="1"/>
        </p:nvCxnSpPr>
        <p:spPr>
          <a:xfrm flipH="1">
            <a:off x="8500772" y="1334807"/>
            <a:ext cx="15740" cy="4663440"/>
          </a:xfrm>
          <a:prstGeom prst="line">
            <a:avLst/>
          </a:prstGeom>
          <a:ln w="635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Content Placeholder 12">
            <a:extLst>
              <a:ext uri="{FF2B5EF4-FFF2-40B4-BE49-F238E27FC236}">
                <a16:creationId xmlns:a16="http://schemas.microsoft.com/office/drawing/2014/main" id="{B1B97166-3B69-4B9C-BBE0-EC0D291C6EF2}"/>
              </a:ext>
            </a:extLst>
          </p:cNvPr>
          <p:cNvSpPr>
            <a:spLocks noGrp="1"/>
          </p:cNvSpPr>
          <p:nvPr>
            <p:ph sz="quarter" idx="23"/>
          </p:nvPr>
        </p:nvSpPr>
        <p:spPr>
          <a:xfrm>
            <a:off x="8487858" y="1907761"/>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2" name="Text Placeholder 20">
            <a:extLst>
              <a:ext uri="{FF2B5EF4-FFF2-40B4-BE49-F238E27FC236}">
                <a16:creationId xmlns:a16="http://schemas.microsoft.com/office/drawing/2014/main" id="{275BB1C8-1FB1-404C-859C-B093A9B982AA}"/>
              </a:ext>
            </a:extLst>
          </p:cNvPr>
          <p:cNvSpPr>
            <a:spLocks noGrp="1"/>
          </p:cNvSpPr>
          <p:nvPr>
            <p:ph type="body" sz="quarter" idx="26"/>
          </p:nvPr>
        </p:nvSpPr>
        <p:spPr>
          <a:xfrm>
            <a:off x="8403799" y="1804999"/>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3" name="Text Placeholder 11">
            <a:extLst>
              <a:ext uri="{FF2B5EF4-FFF2-40B4-BE49-F238E27FC236}">
                <a16:creationId xmlns:a16="http://schemas.microsoft.com/office/drawing/2014/main" id="{F3868382-2BF9-462A-97CE-C0EB3AC62906}"/>
              </a:ext>
            </a:extLst>
          </p:cNvPr>
          <p:cNvSpPr>
            <a:spLocks noGrp="1"/>
          </p:cNvSpPr>
          <p:nvPr>
            <p:ph type="body" sz="quarter" idx="30" hasCustomPrompt="1"/>
          </p:nvPr>
        </p:nvSpPr>
        <p:spPr>
          <a:xfrm>
            <a:off x="8738328" y="3257819"/>
            <a:ext cx="710472" cy="275858"/>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2017</a:t>
            </a:r>
          </a:p>
        </p:txBody>
      </p:sp>
      <p:sp>
        <p:nvSpPr>
          <p:cNvPr id="14" name="Text Placeholder 11">
            <a:extLst>
              <a:ext uri="{FF2B5EF4-FFF2-40B4-BE49-F238E27FC236}">
                <a16:creationId xmlns:a16="http://schemas.microsoft.com/office/drawing/2014/main" id="{709EEE19-1175-4F6A-A49F-5DA91CBB65B5}"/>
              </a:ext>
            </a:extLst>
          </p:cNvPr>
          <p:cNvSpPr>
            <a:spLocks noGrp="1"/>
          </p:cNvSpPr>
          <p:nvPr>
            <p:ph type="body" sz="quarter" idx="31" hasCustomPrompt="1"/>
          </p:nvPr>
        </p:nvSpPr>
        <p:spPr>
          <a:xfrm>
            <a:off x="7569200" y="1803748"/>
            <a:ext cx="723450" cy="229851"/>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2016</a:t>
            </a:r>
          </a:p>
        </p:txBody>
      </p:sp>
      <p:sp>
        <p:nvSpPr>
          <p:cNvPr id="15" name="Text Placeholder 11">
            <a:extLst>
              <a:ext uri="{FF2B5EF4-FFF2-40B4-BE49-F238E27FC236}">
                <a16:creationId xmlns:a16="http://schemas.microsoft.com/office/drawing/2014/main" id="{79DBFC22-DC31-4660-8A9E-33B1668641AE}"/>
              </a:ext>
            </a:extLst>
          </p:cNvPr>
          <p:cNvSpPr>
            <a:spLocks noGrp="1"/>
          </p:cNvSpPr>
          <p:nvPr>
            <p:ph type="body" sz="quarter" idx="35" hasCustomPrompt="1"/>
          </p:nvPr>
        </p:nvSpPr>
        <p:spPr>
          <a:xfrm>
            <a:off x="6172200" y="3203490"/>
            <a:ext cx="1714927" cy="731520"/>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sp>
        <p:nvSpPr>
          <p:cNvPr id="16" name="Content Placeholder 12">
            <a:extLst>
              <a:ext uri="{FF2B5EF4-FFF2-40B4-BE49-F238E27FC236}">
                <a16:creationId xmlns:a16="http://schemas.microsoft.com/office/drawing/2014/main" id="{B5062996-2374-4AFB-BFB7-431B158156F0}"/>
              </a:ext>
            </a:extLst>
          </p:cNvPr>
          <p:cNvSpPr>
            <a:spLocks noGrp="1"/>
          </p:cNvSpPr>
          <p:nvPr>
            <p:ph sz="quarter" idx="36"/>
          </p:nvPr>
        </p:nvSpPr>
        <p:spPr>
          <a:xfrm>
            <a:off x="7986918" y="5402375"/>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7" name="Text Placeholder 20">
            <a:extLst>
              <a:ext uri="{FF2B5EF4-FFF2-40B4-BE49-F238E27FC236}">
                <a16:creationId xmlns:a16="http://schemas.microsoft.com/office/drawing/2014/main" id="{EE734545-5AB2-4951-9B05-56ECF576D420}"/>
              </a:ext>
            </a:extLst>
          </p:cNvPr>
          <p:cNvSpPr>
            <a:spLocks noGrp="1"/>
          </p:cNvSpPr>
          <p:nvPr>
            <p:ph type="body" sz="quarter" idx="37"/>
          </p:nvPr>
        </p:nvSpPr>
        <p:spPr>
          <a:xfrm>
            <a:off x="8403799" y="5283639"/>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8" name="Content Placeholder 12">
            <a:extLst>
              <a:ext uri="{FF2B5EF4-FFF2-40B4-BE49-F238E27FC236}">
                <a16:creationId xmlns:a16="http://schemas.microsoft.com/office/drawing/2014/main" id="{3CCB33EF-AE81-491A-8EBF-9105D9AF1FD3}"/>
              </a:ext>
            </a:extLst>
          </p:cNvPr>
          <p:cNvSpPr>
            <a:spLocks noGrp="1"/>
          </p:cNvSpPr>
          <p:nvPr>
            <p:ph sz="quarter" idx="38"/>
          </p:nvPr>
        </p:nvSpPr>
        <p:spPr>
          <a:xfrm>
            <a:off x="7986918" y="3346405"/>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9" name="Text Placeholder 20">
            <a:extLst>
              <a:ext uri="{FF2B5EF4-FFF2-40B4-BE49-F238E27FC236}">
                <a16:creationId xmlns:a16="http://schemas.microsoft.com/office/drawing/2014/main" id="{C50FBFA9-B9EE-444F-998A-6A987B811103}"/>
              </a:ext>
            </a:extLst>
          </p:cNvPr>
          <p:cNvSpPr>
            <a:spLocks noGrp="1"/>
          </p:cNvSpPr>
          <p:nvPr>
            <p:ph type="body" sz="quarter" idx="39"/>
          </p:nvPr>
        </p:nvSpPr>
        <p:spPr>
          <a:xfrm>
            <a:off x="8403799" y="3241317"/>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0" name="Content Placeholder 12">
            <a:extLst>
              <a:ext uri="{FF2B5EF4-FFF2-40B4-BE49-F238E27FC236}">
                <a16:creationId xmlns:a16="http://schemas.microsoft.com/office/drawing/2014/main" id="{F89D204D-3489-41C0-A349-549408C3D1B8}"/>
              </a:ext>
            </a:extLst>
          </p:cNvPr>
          <p:cNvSpPr>
            <a:spLocks noGrp="1"/>
          </p:cNvSpPr>
          <p:nvPr>
            <p:ph sz="quarter" idx="40"/>
          </p:nvPr>
        </p:nvSpPr>
        <p:spPr>
          <a:xfrm>
            <a:off x="8487858" y="4545414"/>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1" name="Text Placeholder 20">
            <a:extLst>
              <a:ext uri="{FF2B5EF4-FFF2-40B4-BE49-F238E27FC236}">
                <a16:creationId xmlns:a16="http://schemas.microsoft.com/office/drawing/2014/main" id="{A862D3CD-863C-40A6-83B6-154072FABC96}"/>
              </a:ext>
            </a:extLst>
          </p:cNvPr>
          <p:cNvSpPr>
            <a:spLocks noGrp="1"/>
          </p:cNvSpPr>
          <p:nvPr>
            <p:ph type="body" sz="quarter" idx="41"/>
          </p:nvPr>
        </p:nvSpPr>
        <p:spPr>
          <a:xfrm>
            <a:off x="8403799" y="4440325"/>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2" name="Text Placeholder 11">
            <a:extLst>
              <a:ext uri="{FF2B5EF4-FFF2-40B4-BE49-F238E27FC236}">
                <a16:creationId xmlns:a16="http://schemas.microsoft.com/office/drawing/2014/main" id="{A62CA2BF-FD0E-4550-91B8-7D30B9E90A92}"/>
              </a:ext>
            </a:extLst>
          </p:cNvPr>
          <p:cNvSpPr>
            <a:spLocks noGrp="1"/>
          </p:cNvSpPr>
          <p:nvPr>
            <p:ph type="body" sz="quarter" idx="43" hasCustomPrompt="1"/>
          </p:nvPr>
        </p:nvSpPr>
        <p:spPr>
          <a:xfrm>
            <a:off x="7569200" y="4428942"/>
            <a:ext cx="723450" cy="212222"/>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2018</a:t>
            </a:r>
          </a:p>
        </p:txBody>
      </p:sp>
      <p:sp>
        <p:nvSpPr>
          <p:cNvPr id="23" name="Text Placeholder 11">
            <a:extLst>
              <a:ext uri="{FF2B5EF4-FFF2-40B4-BE49-F238E27FC236}">
                <a16:creationId xmlns:a16="http://schemas.microsoft.com/office/drawing/2014/main" id="{38B59141-268C-4718-940B-B4F6AFD5DB52}"/>
              </a:ext>
            </a:extLst>
          </p:cNvPr>
          <p:cNvSpPr>
            <a:spLocks noGrp="1"/>
          </p:cNvSpPr>
          <p:nvPr>
            <p:ph type="body" sz="quarter" idx="44" hasCustomPrompt="1"/>
          </p:nvPr>
        </p:nvSpPr>
        <p:spPr>
          <a:xfrm>
            <a:off x="9094634" y="4422905"/>
            <a:ext cx="2268913"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24" name="Text Placeholder 11">
            <a:extLst>
              <a:ext uri="{FF2B5EF4-FFF2-40B4-BE49-F238E27FC236}">
                <a16:creationId xmlns:a16="http://schemas.microsoft.com/office/drawing/2014/main" id="{8FA2A9F1-4EF0-4F4F-AB96-4AAB2CE0842C}"/>
              </a:ext>
            </a:extLst>
          </p:cNvPr>
          <p:cNvSpPr>
            <a:spLocks noGrp="1"/>
          </p:cNvSpPr>
          <p:nvPr>
            <p:ph type="body" sz="quarter" idx="45" hasCustomPrompt="1"/>
          </p:nvPr>
        </p:nvSpPr>
        <p:spPr>
          <a:xfrm>
            <a:off x="8738328" y="5291009"/>
            <a:ext cx="710472" cy="221230"/>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2019</a:t>
            </a:r>
          </a:p>
        </p:txBody>
      </p:sp>
      <p:pic>
        <p:nvPicPr>
          <p:cNvPr id="25" name="Graphic 24">
            <a:extLst>
              <a:ext uri="{FF2B5EF4-FFF2-40B4-BE49-F238E27FC236}">
                <a16:creationId xmlns:a16="http://schemas.microsoft.com/office/drawing/2014/main" id="{9FD560DA-09F7-425A-9E45-E32A96B4A0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26" name="Rectangle 25">
            <a:extLst>
              <a:ext uri="{FF2B5EF4-FFF2-40B4-BE49-F238E27FC236}">
                <a16:creationId xmlns:a16="http://schemas.microsoft.com/office/drawing/2014/main" id="{69322F92-4604-4C72-9CE9-A2830041767C}"/>
              </a:ext>
            </a:extLst>
          </p:cNvPr>
          <p:cNvSpPr/>
          <p:nvPr userDrawn="1"/>
        </p:nvSpPr>
        <p:spPr>
          <a:xfrm>
            <a:off x="3569028" y="6477000"/>
            <a:ext cx="4816130" cy="2918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21917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meline Vertical_Extended 1_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2155F-EC39-45B4-9B01-25059DC9B567}"/>
              </a:ext>
            </a:extLst>
          </p:cNvPr>
          <p:cNvSpPr>
            <a:spLocks noGrp="1"/>
          </p:cNvSpPr>
          <p:nvPr>
            <p:ph type="title" hasCustomPrompt="1"/>
          </p:nvPr>
        </p:nvSpPr>
        <p:spPr/>
        <p:txBody>
          <a:bodyPr/>
          <a:lstStyle>
            <a:lvl1pPr>
              <a:defRPr/>
            </a:lvl1pPr>
          </a:lstStyle>
          <a:p>
            <a:r>
              <a:rPr lang="en-US" dirty="0"/>
              <a:t>Slide Title, Arial 32 pt.</a:t>
            </a:r>
          </a:p>
        </p:txBody>
      </p:sp>
      <p:sp>
        <p:nvSpPr>
          <p:cNvPr id="3" name="Slide Number Placeholder 2">
            <a:extLst>
              <a:ext uri="{FF2B5EF4-FFF2-40B4-BE49-F238E27FC236}">
                <a16:creationId xmlns:a16="http://schemas.microsoft.com/office/drawing/2014/main" id="{D1DEE7A0-2C3D-48D5-B8E7-C1D4E235D63C}"/>
              </a:ext>
            </a:extLst>
          </p:cNvPr>
          <p:cNvSpPr>
            <a:spLocks noGrp="1"/>
          </p:cNvSpPr>
          <p:nvPr>
            <p:ph type="sldNum" sz="quarter" idx="10"/>
          </p:nvPr>
        </p:nvSpPr>
        <p:spPr/>
        <p:txBody>
          <a:bodyPr/>
          <a:lstStyle/>
          <a:p>
            <a:fld id="{2F2F552B-1952-B44E-8CAB-5705F0ACD2E2}" type="slidenum">
              <a:rPr lang="uk-UA" smtClean="0"/>
              <a:pPr/>
              <a:t>‹#›</a:t>
            </a:fld>
            <a:endParaRPr lang="uk-UA" dirty="0"/>
          </a:p>
        </p:txBody>
      </p:sp>
      <p:sp>
        <p:nvSpPr>
          <p:cNvPr id="5" name="Text Placeholder 4">
            <a:extLst>
              <a:ext uri="{FF2B5EF4-FFF2-40B4-BE49-F238E27FC236}">
                <a16:creationId xmlns:a16="http://schemas.microsoft.com/office/drawing/2014/main" id="{58036FF6-B351-4C44-BD3B-32D42E28644D}"/>
              </a:ext>
            </a:extLst>
          </p:cNvPr>
          <p:cNvSpPr>
            <a:spLocks noGrp="1"/>
          </p:cNvSpPr>
          <p:nvPr>
            <p:ph type="body" sz="quarter" idx="11" hasCustomPrompt="1"/>
          </p:nvPr>
        </p:nvSpPr>
        <p:spPr>
          <a:xfrm>
            <a:off x="457200" y="1243584"/>
            <a:ext cx="5193792" cy="584775"/>
          </a:xfrm>
        </p:spPr>
        <p:txBody>
          <a:bodyPr/>
          <a:lstStyle>
            <a:lvl1pPr>
              <a:defRPr/>
            </a:lvl1pPr>
          </a:lstStyle>
          <a:p>
            <a:pPr lvl="0"/>
            <a:r>
              <a:rPr lang="en-US" dirty="0"/>
              <a:t>Slide Subtitle, Arial 24 pt.</a:t>
            </a:r>
          </a:p>
        </p:txBody>
      </p:sp>
      <p:sp>
        <p:nvSpPr>
          <p:cNvPr id="7" name="Text Placeholder 6">
            <a:extLst>
              <a:ext uri="{FF2B5EF4-FFF2-40B4-BE49-F238E27FC236}">
                <a16:creationId xmlns:a16="http://schemas.microsoft.com/office/drawing/2014/main" id="{276AFFA0-EE74-48BE-9147-94B761E7722A}"/>
              </a:ext>
            </a:extLst>
          </p:cNvPr>
          <p:cNvSpPr>
            <a:spLocks noGrp="1"/>
          </p:cNvSpPr>
          <p:nvPr>
            <p:ph type="body" sz="quarter" idx="12" hasCustomPrompt="1"/>
          </p:nvPr>
        </p:nvSpPr>
        <p:spPr>
          <a:xfrm>
            <a:off x="457200" y="1947672"/>
            <a:ext cx="5193792" cy="4297680"/>
          </a:xfrm>
        </p:spPr>
        <p:txBody>
          <a:bodyPr/>
          <a:lstStyle>
            <a:lvl1pPr>
              <a:defRPr b="0">
                <a:solidFill>
                  <a:schemeClr val="tx1"/>
                </a:solidFill>
              </a:defRPr>
            </a:lvl1pPr>
          </a:lstStyle>
          <a:p>
            <a:pPr lvl="1"/>
            <a:r>
              <a:rPr lang="en-US" dirty="0"/>
              <a:t>Arial 24 pt. </a:t>
            </a:r>
            <a:r>
              <a:rPr lang="en-US" dirty="0" err="1"/>
              <a:t>turpis</a:t>
            </a:r>
            <a:r>
              <a:rPr lang="en-US" dirty="0"/>
              <a:t> cursus in </a:t>
            </a:r>
            <a:r>
              <a:rPr lang="en-US" dirty="0" err="1"/>
              <a:t>hac</a:t>
            </a:r>
            <a:r>
              <a:rPr lang="en-US" dirty="0"/>
              <a:t> </a:t>
            </a:r>
            <a:r>
              <a:rPr lang="en-US" dirty="0" err="1"/>
              <a:t>habitasse</a:t>
            </a:r>
            <a:r>
              <a:rPr lang="en-US" dirty="0"/>
              <a:t> </a:t>
            </a:r>
            <a:r>
              <a:rPr lang="en-US" dirty="0" err="1"/>
              <a:t>platea</a:t>
            </a:r>
            <a:r>
              <a:rPr lang="en-US" dirty="0"/>
              <a:t> </a:t>
            </a:r>
            <a:r>
              <a:rPr lang="en-US" dirty="0" err="1"/>
              <a:t>dictumst</a:t>
            </a:r>
            <a:r>
              <a:rPr lang="en-US" dirty="0"/>
              <a:t> </a:t>
            </a:r>
            <a:r>
              <a:rPr lang="en-US" dirty="0" err="1"/>
              <a:t>quisque</a:t>
            </a:r>
            <a:r>
              <a:rPr lang="en-US" dirty="0"/>
              <a:t>. Pretium </a:t>
            </a:r>
            <a:r>
              <a:rPr lang="en-US" dirty="0" err="1"/>
              <a:t>quam</a:t>
            </a:r>
            <a:r>
              <a:rPr lang="en-US" dirty="0"/>
              <a:t> </a:t>
            </a:r>
            <a:r>
              <a:rPr lang="en-US" dirty="0" err="1"/>
              <a:t>vulputate</a:t>
            </a:r>
            <a:r>
              <a:rPr lang="en-US" dirty="0"/>
              <a:t> </a:t>
            </a:r>
            <a:r>
              <a:rPr lang="en-US" dirty="0" err="1"/>
              <a:t>dignissim</a:t>
            </a:r>
            <a:r>
              <a:rPr lang="en-US" dirty="0"/>
              <a:t> </a:t>
            </a:r>
            <a:r>
              <a:rPr lang="en-US" dirty="0" err="1"/>
              <a:t>suspendisse</a:t>
            </a:r>
            <a:r>
              <a:rPr lang="en-US" dirty="0"/>
              <a:t> in </a:t>
            </a:r>
            <a:r>
              <a:rPr lang="en-US" dirty="0" err="1"/>
              <a:t>est</a:t>
            </a:r>
            <a:r>
              <a:rPr lang="en-US" dirty="0"/>
              <a:t> ante in </a:t>
            </a:r>
            <a:r>
              <a:rPr lang="en-US" dirty="0" err="1"/>
              <a:t>nibh</a:t>
            </a:r>
            <a:r>
              <a:rPr lang="en-US" dirty="0"/>
              <a:t>. </a:t>
            </a:r>
          </a:p>
          <a:p>
            <a:pPr lvl="2"/>
            <a:r>
              <a:rPr lang="en-US" dirty="0"/>
              <a:t>Ante </a:t>
            </a:r>
            <a:r>
              <a:rPr lang="en-US" dirty="0" err="1"/>
              <a:t>metus</a:t>
            </a:r>
            <a:r>
              <a:rPr lang="en-US" dirty="0"/>
              <a:t> dictum at </a:t>
            </a:r>
            <a:r>
              <a:rPr lang="en-US" dirty="0" err="1"/>
              <a:t>tempor</a:t>
            </a:r>
            <a:r>
              <a:rPr lang="en-US" dirty="0"/>
              <a:t> </a:t>
            </a:r>
            <a:r>
              <a:rPr lang="en-US" dirty="0" err="1"/>
              <a:t>commodo</a:t>
            </a:r>
            <a:r>
              <a:rPr lang="en-US" dirty="0"/>
              <a:t> </a:t>
            </a:r>
            <a:r>
              <a:rPr lang="en-US" dirty="0" err="1"/>
              <a:t>ullamcorper</a:t>
            </a:r>
            <a:r>
              <a:rPr lang="en-US" dirty="0"/>
              <a:t> a </a:t>
            </a:r>
            <a:r>
              <a:rPr lang="en-US" dirty="0" err="1"/>
              <a:t>lacus</a:t>
            </a:r>
            <a:r>
              <a:rPr lang="en-US" dirty="0"/>
              <a:t>.</a:t>
            </a:r>
          </a:p>
          <a:p>
            <a:pPr lvl="2"/>
            <a:r>
              <a:rPr lang="en-US" dirty="0"/>
              <a:t>Lorem ipsum dolor sit </a:t>
            </a:r>
            <a:r>
              <a:rPr lang="en-US" dirty="0" err="1"/>
              <a:t>amet</a:t>
            </a:r>
            <a:r>
              <a:rPr lang="en-US" dirty="0"/>
              <a:t>.</a:t>
            </a:r>
          </a:p>
        </p:txBody>
      </p:sp>
      <p:pic>
        <p:nvPicPr>
          <p:cNvPr id="25" name="Graphic 24">
            <a:extLst>
              <a:ext uri="{FF2B5EF4-FFF2-40B4-BE49-F238E27FC236}">
                <a16:creationId xmlns:a16="http://schemas.microsoft.com/office/drawing/2014/main" id="{9FD560DA-09F7-425A-9E45-E32A96B4A0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26" name="Rectangle 25">
            <a:extLst>
              <a:ext uri="{FF2B5EF4-FFF2-40B4-BE49-F238E27FC236}">
                <a16:creationId xmlns:a16="http://schemas.microsoft.com/office/drawing/2014/main" id="{69322F92-4604-4C72-9CE9-A2830041767C}"/>
              </a:ext>
            </a:extLst>
          </p:cNvPr>
          <p:cNvSpPr/>
          <p:nvPr userDrawn="1"/>
        </p:nvSpPr>
        <p:spPr>
          <a:xfrm>
            <a:off x="3569028" y="6477000"/>
            <a:ext cx="4816130" cy="2918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a:extLst>
              <a:ext uri="{FF2B5EF4-FFF2-40B4-BE49-F238E27FC236}">
                <a16:creationId xmlns:a16="http://schemas.microsoft.com/office/drawing/2014/main" id="{D1ED5810-B53D-4B76-A54E-FF598D0F4C2C}"/>
              </a:ext>
            </a:extLst>
          </p:cNvPr>
          <p:cNvSpPr>
            <a:spLocks noGrp="1"/>
          </p:cNvSpPr>
          <p:nvPr>
            <p:ph type="body" sz="quarter" idx="17" hasCustomPrompt="1"/>
          </p:nvPr>
        </p:nvSpPr>
        <p:spPr>
          <a:xfrm>
            <a:off x="9094635" y="1780163"/>
            <a:ext cx="2297266"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29" name="Text Placeholder 11">
            <a:extLst>
              <a:ext uri="{FF2B5EF4-FFF2-40B4-BE49-F238E27FC236}">
                <a16:creationId xmlns:a16="http://schemas.microsoft.com/office/drawing/2014/main" id="{DB9D93A8-0601-4EDC-9BD6-EEB89E382BFA}"/>
              </a:ext>
            </a:extLst>
          </p:cNvPr>
          <p:cNvSpPr>
            <a:spLocks noGrp="1"/>
          </p:cNvSpPr>
          <p:nvPr>
            <p:ph type="body" sz="quarter" idx="18" hasCustomPrompt="1"/>
          </p:nvPr>
        </p:nvSpPr>
        <p:spPr>
          <a:xfrm>
            <a:off x="6172200" y="5245538"/>
            <a:ext cx="1714927" cy="762068"/>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cxnSp>
        <p:nvCxnSpPr>
          <p:cNvPr id="30" name="Straight Connector 29">
            <a:extLst>
              <a:ext uri="{FF2B5EF4-FFF2-40B4-BE49-F238E27FC236}">
                <a16:creationId xmlns:a16="http://schemas.microsoft.com/office/drawing/2014/main" id="{0CE5BE3F-9991-42E7-8A40-5444958C211D}"/>
              </a:ext>
            </a:extLst>
          </p:cNvPr>
          <p:cNvCxnSpPr>
            <a:cxnSpLocks/>
          </p:cNvCxnSpPr>
          <p:nvPr userDrawn="1"/>
        </p:nvCxnSpPr>
        <p:spPr>
          <a:xfrm flipH="1">
            <a:off x="8497870" y="1334807"/>
            <a:ext cx="18642" cy="5523193"/>
          </a:xfrm>
          <a:prstGeom prst="line">
            <a:avLst/>
          </a:prstGeom>
          <a:ln w="635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Content Placeholder 12">
            <a:extLst>
              <a:ext uri="{FF2B5EF4-FFF2-40B4-BE49-F238E27FC236}">
                <a16:creationId xmlns:a16="http://schemas.microsoft.com/office/drawing/2014/main" id="{C3379F00-4788-4A47-B6B1-9582397F733E}"/>
              </a:ext>
            </a:extLst>
          </p:cNvPr>
          <p:cNvSpPr>
            <a:spLocks noGrp="1"/>
          </p:cNvSpPr>
          <p:nvPr>
            <p:ph sz="quarter" idx="23"/>
          </p:nvPr>
        </p:nvSpPr>
        <p:spPr>
          <a:xfrm>
            <a:off x="8487858" y="1907761"/>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32" name="Text Placeholder 20">
            <a:extLst>
              <a:ext uri="{FF2B5EF4-FFF2-40B4-BE49-F238E27FC236}">
                <a16:creationId xmlns:a16="http://schemas.microsoft.com/office/drawing/2014/main" id="{C49A9F35-43EC-4BC2-902E-5097FA6C5815}"/>
              </a:ext>
            </a:extLst>
          </p:cNvPr>
          <p:cNvSpPr>
            <a:spLocks noGrp="1"/>
          </p:cNvSpPr>
          <p:nvPr>
            <p:ph type="body" sz="quarter" idx="26"/>
          </p:nvPr>
        </p:nvSpPr>
        <p:spPr>
          <a:xfrm>
            <a:off x="8403799" y="1804999"/>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33" name="Text Placeholder 11">
            <a:extLst>
              <a:ext uri="{FF2B5EF4-FFF2-40B4-BE49-F238E27FC236}">
                <a16:creationId xmlns:a16="http://schemas.microsoft.com/office/drawing/2014/main" id="{CA8CD4D2-5630-47C7-BF64-BD20A372987B}"/>
              </a:ext>
            </a:extLst>
          </p:cNvPr>
          <p:cNvSpPr>
            <a:spLocks noGrp="1"/>
          </p:cNvSpPr>
          <p:nvPr>
            <p:ph type="body" sz="quarter" idx="30" hasCustomPrompt="1"/>
          </p:nvPr>
        </p:nvSpPr>
        <p:spPr>
          <a:xfrm>
            <a:off x="8738328" y="3257819"/>
            <a:ext cx="710472" cy="275858"/>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2011</a:t>
            </a:r>
          </a:p>
        </p:txBody>
      </p:sp>
      <p:sp>
        <p:nvSpPr>
          <p:cNvPr id="34" name="Text Placeholder 11">
            <a:extLst>
              <a:ext uri="{FF2B5EF4-FFF2-40B4-BE49-F238E27FC236}">
                <a16:creationId xmlns:a16="http://schemas.microsoft.com/office/drawing/2014/main" id="{36C8C497-949E-48E8-ADD1-7793C1FCEAB9}"/>
              </a:ext>
            </a:extLst>
          </p:cNvPr>
          <p:cNvSpPr>
            <a:spLocks noGrp="1"/>
          </p:cNvSpPr>
          <p:nvPr>
            <p:ph type="body" sz="quarter" idx="31" hasCustomPrompt="1"/>
          </p:nvPr>
        </p:nvSpPr>
        <p:spPr>
          <a:xfrm>
            <a:off x="7569200" y="1803748"/>
            <a:ext cx="723450" cy="229851"/>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2010</a:t>
            </a:r>
          </a:p>
        </p:txBody>
      </p:sp>
      <p:sp>
        <p:nvSpPr>
          <p:cNvPr id="35" name="Text Placeholder 11">
            <a:extLst>
              <a:ext uri="{FF2B5EF4-FFF2-40B4-BE49-F238E27FC236}">
                <a16:creationId xmlns:a16="http://schemas.microsoft.com/office/drawing/2014/main" id="{3915FDD4-59ED-40B9-ACB4-DA28B69A45BD}"/>
              </a:ext>
            </a:extLst>
          </p:cNvPr>
          <p:cNvSpPr>
            <a:spLocks noGrp="1"/>
          </p:cNvSpPr>
          <p:nvPr>
            <p:ph type="body" sz="quarter" idx="35" hasCustomPrompt="1"/>
          </p:nvPr>
        </p:nvSpPr>
        <p:spPr>
          <a:xfrm>
            <a:off x="6172200" y="3203490"/>
            <a:ext cx="1714927" cy="731520"/>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sp>
        <p:nvSpPr>
          <p:cNvPr id="36" name="Content Placeholder 12">
            <a:extLst>
              <a:ext uri="{FF2B5EF4-FFF2-40B4-BE49-F238E27FC236}">
                <a16:creationId xmlns:a16="http://schemas.microsoft.com/office/drawing/2014/main" id="{94CDFF19-17D0-4466-9931-D85B3CE690CB}"/>
              </a:ext>
            </a:extLst>
          </p:cNvPr>
          <p:cNvSpPr>
            <a:spLocks noGrp="1"/>
          </p:cNvSpPr>
          <p:nvPr>
            <p:ph sz="quarter" idx="36"/>
          </p:nvPr>
        </p:nvSpPr>
        <p:spPr>
          <a:xfrm>
            <a:off x="7986918" y="5402375"/>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37" name="Text Placeholder 20">
            <a:extLst>
              <a:ext uri="{FF2B5EF4-FFF2-40B4-BE49-F238E27FC236}">
                <a16:creationId xmlns:a16="http://schemas.microsoft.com/office/drawing/2014/main" id="{1676C12B-8E7B-4CD6-86B7-BB4D6AFB97C5}"/>
              </a:ext>
            </a:extLst>
          </p:cNvPr>
          <p:cNvSpPr>
            <a:spLocks noGrp="1"/>
          </p:cNvSpPr>
          <p:nvPr>
            <p:ph type="body" sz="quarter" idx="37"/>
          </p:nvPr>
        </p:nvSpPr>
        <p:spPr>
          <a:xfrm>
            <a:off x="8403799" y="5283639"/>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38" name="Content Placeholder 12">
            <a:extLst>
              <a:ext uri="{FF2B5EF4-FFF2-40B4-BE49-F238E27FC236}">
                <a16:creationId xmlns:a16="http://schemas.microsoft.com/office/drawing/2014/main" id="{99D3FDAA-A0DD-4415-94FC-F76F726DFA15}"/>
              </a:ext>
            </a:extLst>
          </p:cNvPr>
          <p:cNvSpPr>
            <a:spLocks noGrp="1"/>
          </p:cNvSpPr>
          <p:nvPr>
            <p:ph sz="quarter" idx="38"/>
          </p:nvPr>
        </p:nvSpPr>
        <p:spPr>
          <a:xfrm>
            <a:off x="7986918" y="3346405"/>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39" name="Text Placeholder 20">
            <a:extLst>
              <a:ext uri="{FF2B5EF4-FFF2-40B4-BE49-F238E27FC236}">
                <a16:creationId xmlns:a16="http://schemas.microsoft.com/office/drawing/2014/main" id="{EB809310-193B-44C2-87E8-53D8BAE6E591}"/>
              </a:ext>
            </a:extLst>
          </p:cNvPr>
          <p:cNvSpPr>
            <a:spLocks noGrp="1"/>
          </p:cNvSpPr>
          <p:nvPr>
            <p:ph type="body" sz="quarter" idx="39"/>
          </p:nvPr>
        </p:nvSpPr>
        <p:spPr>
          <a:xfrm>
            <a:off x="8403799" y="3241317"/>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40" name="Content Placeholder 12">
            <a:extLst>
              <a:ext uri="{FF2B5EF4-FFF2-40B4-BE49-F238E27FC236}">
                <a16:creationId xmlns:a16="http://schemas.microsoft.com/office/drawing/2014/main" id="{9C0205DE-139C-494E-8F6D-7897D37D8D9E}"/>
              </a:ext>
            </a:extLst>
          </p:cNvPr>
          <p:cNvSpPr>
            <a:spLocks noGrp="1"/>
          </p:cNvSpPr>
          <p:nvPr>
            <p:ph sz="quarter" idx="40"/>
          </p:nvPr>
        </p:nvSpPr>
        <p:spPr>
          <a:xfrm>
            <a:off x="8487858" y="4545414"/>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41" name="Text Placeholder 20">
            <a:extLst>
              <a:ext uri="{FF2B5EF4-FFF2-40B4-BE49-F238E27FC236}">
                <a16:creationId xmlns:a16="http://schemas.microsoft.com/office/drawing/2014/main" id="{49590205-1CAB-4B19-A5FD-A66907A9C853}"/>
              </a:ext>
            </a:extLst>
          </p:cNvPr>
          <p:cNvSpPr>
            <a:spLocks noGrp="1"/>
          </p:cNvSpPr>
          <p:nvPr>
            <p:ph type="body" sz="quarter" idx="41"/>
          </p:nvPr>
        </p:nvSpPr>
        <p:spPr>
          <a:xfrm>
            <a:off x="8403799" y="4440325"/>
            <a:ext cx="225425" cy="228600"/>
          </a:xfrm>
          <a:prstGeom prst="ellipse">
            <a:avLst/>
          </a:prstGeom>
          <a:solidFill>
            <a:schemeClr val="tx2"/>
          </a:solidFill>
        </p:spPr>
        <p:txBody>
          <a:bodyPr>
            <a:normAutofit/>
          </a:bodyPr>
          <a:lstStyle>
            <a:lvl1pPr>
              <a:defRPr sz="100" b="0" i="0">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42" name="Text Placeholder 11">
            <a:extLst>
              <a:ext uri="{FF2B5EF4-FFF2-40B4-BE49-F238E27FC236}">
                <a16:creationId xmlns:a16="http://schemas.microsoft.com/office/drawing/2014/main" id="{2857A45E-D1CB-49FF-8509-C978BEA234AD}"/>
              </a:ext>
            </a:extLst>
          </p:cNvPr>
          <p:cNvSpPr>
            <a:spLocks noGrp="1"/>
          </p:cNvSpPr>
          <p:nvPr>
            <p:ph type="body" sz="quarter" idx="43" hasCustomPrompt="1"/>
          </p:nvPr>
        </p:nvSpPr>
        <p:spPr>
          <a:xfrm>
            <a:off x="7569200" y="4428942"/>
            <a:ext cx="723450" cy="212222"/>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2014</a:t>
            </a:r>
          </a:p>
        </p:txBody>
      </p:sp>
      <p:sp>
        <p:nvSpPr>
          <p:cNvPr id="43" name="Text Placeholder 11">
            <a:extLst>
              <a:ext uri="{FF2B5EF4-FFF2-40B4-BE49-F238E27FC236}">
                <a16:creationId xmlns:a16="http://schemas.microsoft.com/office/drawing/2014/main" id="{41D44423-9D34-4F81-9E36-6FE6B5E7C572}"/>
              </a:ext>
            </a:extLst>
          </p:cNvPr>
          <p:cNvSpPr>
            <a:spLocks noGrp="1"/>
          </p:cNvSpPr>
          <p:nvPr>
            <p:ph type="body" sz="quarter" idx="44" hasCustomPrompt="1"/>
          </p:nvPr>
        </p:nvSpPr>
        <p:spPr>
          <a:xfrm>
            <a:off x="9094634" y="4422905"/>
            <a:ext cx="2268913"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44" name="Text Placeholder 11">
            <a:extLst>
              <a:ext uri="{FF2B5EF4-FFF2-40B4-BE49-F238E27FC236}">
                <a16:creationId xmlns:a16="http://schemas.microsoft.com/office/drawing/2014/main" id="{07FB6936-5BFD-4CB6-B589-2F5F89E4793B}"/>
              </a:ext>
            </a:extLst>
          </p:cNvPr>
          <p:cNvSpPr>
            <a:spLocks noGrp="1"/>
          </p:cNvSpPr>
          <p:nvPr>
            <p:ph type="body" sz="quarter" idx="45" hasCustomPrompt="1"/>
          </p:nvPr>
        </p:nvSpPr>
        <p:spPr>
          <a:xfrm>
            <a:off x="8738328" y="5291009"/>
            <a:ext cx="710472" cy="221230"/>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2015</a:t>
            </a:r>
          </a:p>
        </p:txBody>
      </p:sp>
      <p:sp>
        <p:nvSpPr>
          <p:cNvPr id="45" name="Text Placeholder 11">
            <a:extLst>
              <a:ext uri="{FF2B5EF4-FFF2-40B4-BE49-F238E27FC236}">
                <a16:creationId xmlns:a16="http://schemas.microsoft.com/office/drawing/2014/main" id="{A4190AD3-1A7A-4CAB-96BE-35BD56E7210F}"/>
              </a:ext>
            </a:extLst>
          </p:cNvPr>
          <p:cNvSpPr>
            <a:spLocks noGrp="1"/>
          </p:cNvSpPr>
          <p:nvPr>
            <p:ph type="body" sz="quarter" idx="47" hasCustomPrompt="1"/>
          </p:nvPr>
        </p:nvSpPr>
        <p:spPr>
          <a:xfrm>
            <a:off x="9108811" y="3782139"/>
            <a:ext cx="2268913" cy="542494"/>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Secondary timeline event.</a:t>
            </a:r>
          </a:p>
        </p:txBody>
      </p:sp>
      <p:sp>
        <p:nvSpPr>
          <p:cNvPr id="46" name="Content Placeholder 12">
            <a:extLst>
              <a:ext uri="{FF2B5EF4-FFF2-40B4-BE49-F238E27FC236}">
                <a16:creationId xmlns:a16="http://schemas.microsoft.com/office/drawing/2014/main" id="{E90960D4-5E85-451B-B59F-BEB8B519AE63}"/>
              </a:ext>
            </a:extLst>
          </p:cNvPr>
          <p:cNvSpPr>
            <a:spLocks noGrp="1"/>
          </p:cNvSpPr>
          <p:nvPr>
            <p:ph sz="quarter" idx="48"/>
          </p:nvPr>
        </p:nvSpPr>
        <p:spPr>
          <a:xfrm>
            <a:off x="8481942" y="3940632"/>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47" name="Text Placeholder 20">
            <a:extLst>
              <a:ext uri="{FF2B5EF4-FFF2-40B4-BE49-F238E27FC236}">
                <a16:creationId xmlns:a16="http://schemas.microsoft.com/office/drawing/2014/main" id="{2DC6399A-1B6F-4284-B5C2-FD17093C1411}"/>
              </a:ext>
            </a:extLst>
          </p:cNvPr>
          <p:cNvSpPr>
            <a:spLocks noGrp="1"/>
          </p:cNvSpPr>
          <p:nvPr>
            <p:ph type="body" sz="quarter" idx="46"/>
          </p:nvPr>
        </p:nvSpPr>
        <p:spPr>
          <a:xfrm>
            <a:off x="8442466" y="3863464"/>
            <a:ext cx="148090" cy="150176"/>
          </a:xfrm>
          <a:prstGeom prst="ellipse">
            <a:avLst/>
          </a:prstGeom>
          <a:solidFill>
            <a:schemeClr val="accent4"/>
          </a:solidFill>
        </p:spPr>
        <p:txBody>
          <a:bodyPr>
            <a:normAutofit/>
          </a:bodyPr>
          <a:lstStyle>
            <a:lvl1pPr>
              <a:defRPr sz="100" b="0" i="0">
                <a:solidFill>
                  <a:schemeClr val="accent4"/>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Tree>
    <p:extLst>
      <p:ext uri="{BB962C8B-B14F-4D97-AF65-F5344CB8AC3E}">
        <p14:creationId xmlns:p14="http://schemas.microsoft.com/office/powerpoint/2010/main" val="520355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15951-5EA7-4EC2-B5D0-068031D3DCE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0302636-3523-44D3-81E3-FBBF8F31AFC3}"/>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4" name="Footer Placeholder 3">
            <a:extLst>
              <a:ext uri="{FF2B5EF4-FFF2-40B4-BE49-F238E27FC236}">
                <a16:creationId xmlns:a16="http://schemas.microsoft.com/office/drawing/2014/main" id="{FA08C599-BCFD-48D3-8279-2F37618F32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CD0E58-7E75-4560-A88C-13936D54B81F}"/>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40042068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imeline Vertical_Extended 2_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2155F-EC39-45B4-9B01-25059DC9B567}"/>
              </a:ext>
            </a:extLst>
          </p:cNvPr>
          <p:cNvSpPr>
            <a:spLocks noGrp="1"/>
          </p:cNvSpPr>
          <p:nvPr>
            <p:ph type="title" hasCustomPrompt="1"/>
          </p:nvPr>
        </p:nvSpPr>
        <p:spPr>
          <a:xfrm>
            <a:off x="457200" y="381000"/>
            <a:ext cx="7616952" cy="584775"/>
          </a:xfrm>
        </p:spPr>
        <p:txBody>
          <a:bodyPr/>
          <a:lstStyle>
            <a:lvl1pPr>
              <a:defRPr/>
            </a:lvl1pPr>
          </a:lstStyle>
          <a:p>
            <a:r>
              <a:rPr lang="en-US" dirty="0"/>
              <a:t>Slide Title, Arial 32 pt.</a:t>
            </a:r>
          </a:p>
        </p:txBody>
      </p:sp>
      <p:sp>
        <p:nvSpPr>
          <p:cNvPr id="5" name="Text Placeholder 4">
            <a:extLst>
              <a:ext uri="{FF2B5EF4-FFF2-40B4-BE49-F238E27FC236}">
                <a16:creationId xmlns:a16="http://schemas.microsoft.com/office/drawing/2014/main" id="{58036FF6-B351-4C44-BD3B-32D42E28644D}"/>
              </a:ext>
            </a:extLst>
          </p:cNvPr>
          <p:cNvSpPr>
            <a:spLocks noGrp="1"/>
          </p:cNvSpPr>
          <p:nvPr>
            <p:ph type="body" sz="quarter" idx="11" hasCustomPrompt="1"/>
          </p:nvPr>
        </p:nvSpPr>
        <p:spPr>
          <a:xfrm>
            <a:off x="457200" y="1243584"/>
            <a:ext cx="5193792" cy="584775"/>
          </a:xfrm>
        </p:spPr>
        <p:txBody>
          <a:bodyPr/>
          <a:lstStyle>
            <a:lvl1pPr>
              <a:defRPr/>
            </a:lvl1pPr>
          </a:lstStyle>
          <a:p>
            <a:pPr lvl="0"/>
            <a:r>
              <a:rPr lang="en-US" dirty="0"/>
              <a:t>Slide Subtitle, Arial 24 pt.</a:t>
            </a:r>
          </a:p>
        </p:txBody>
      </p:sp>
      <p:sp>
        <p:nvSpPr>
          <p:cNvPr id="7" name="Text Placeholder 6">
            <a:extLst>
              <a:ext uri="{FF2B5EF4-FFF2-40B4-BE49-F238E27FC236}">
                <a16:creationId xmlns:a16="http://schemas.microsoft.com/office/drawing/2014/main" id="{276AFFA0-EE74-48BE-9147-94B761E7722A}"/>
              </a:ext>
            </a:extLst>
          </p:cNvPr>
          <p:cNvSpPr>
            <a:spLocks noGrp="1"/>
          </p:cNvSpPr>
          <p:nvPr>
            <p:ph type="body" sz="quarter" idx="12" hasCustomPrompt="1"/>
          </p:nvPr>
        </p:nvSpPr>
        <p:spPr>
          <a:xfrm>
            <a:off x="457200" y="1947672"/>
            <a:ext cx="5193792" cy="4297680"/>
          </a:xfrm>
        </p:spPr>
        <p:txBody>
          <a:bodyPr/>
          <a:lstStyle>
            <a:lvl1pPr>
              <a:defRPr b="0">
                <a:solidFill>
                  <a:schemeClr val="tx1"/>
                </a:solidFill>
              </a:defRPr>
            </a:lvl1pPr>
          </a:lstStyle>
          <a:p>
            <a:pPr lvl="1"/>
            <a:r>
              <a:rPr lang="en-US" dirty="0"/>
              <a:t>Arial 24 pt. </a:t>
            </a:r>
            <a:r>
              <a:rPr lang="en-US" dirty="0" err="1"/>
              <a:t>turpis</a:t>
            </a:r>
            <a:r>
              <a:rPr lang="en-US" dirty="0"/>
              <a:t> cursus in </a:t>
            </a:r>
            <a:r>
              <a:rPr lang="en-US" dirty="0" err="1"/>
              <a:t>hac</a:t>
            </a:r>
            <a:r>
              <a:rPr lang="en-US" dirty="0"/>
              <a:t> </a:t>
            </a:r>
            <a:r>
              <a:rPr lang="en-US" dirty="0" err="1"/>
              <a:t>habitasse</a:t>
            </a:r>
            <a:r>
              <a:rPr lang="en-US" dirty="0"/>
              <a:t> </a:t>
            </a:r>
            <a:r>
              <a:rPr lang="en-US" dirty="0" err="1"/>
              <a:t>platea</a:t>
            </a:r>
            <a:r>
              <a:rPr lang="en-US" dirty="0"/>
              <a:t> </a:t>
            </a:r>
            <a:r>
              <a:rPr lang="en-US" dirty="0" err="1"/>
              <a:t>dictumst</a:t>
            </a:r>
            <a:r>
              <a:rPr lang="en-US" dirty="0"/>
              <a:t> </a:t>
            </a:r>
            <a:r>
              <a:rPr lang="en-US" dirty="0" err="1"/>
              <a:t>quisque</a:t>
            </a:r>
            <a:r>
              <a:rPr lang="en-US" dirty="0"/>
              <a:t>. Pretium </a:t>
            </a:r>
            <a:r>
              <a:rPr lang="en-US" dirty="0" err="1"/>
              <a:t>quam</a:t>
            </a:r>
            <a:r>
              <a:rPr lang="en-US" dirty="0"/>
              <a:t> </a:t>
            </a:r>
            <a:r>
              <a:rPr lang="en-US" dirty="0" err="1"/>
              <a:t>vulputate</a:t>
            </a:r>
            <a:r>
              <a:rPr lang="en-US" dirty="0"/>
              <a:t> </a:t>
            </a:r>
            <a:r>
              <a:rPr lang="en-US" dirty="0" err="1"/>
              <a:t>dignissim</a:t>
            </a:r>
            <a:r>
              <a:rPr lang="en-US" dirty="0"/>
              <a:t> </a:t>
            </a:r>
            <a:r>
              <a:rPr lang="en-US" dirty="0" err="1"/>
              <a:t>suspendisse</a:t>
            </a:r>
            <a:r>
              <a:rPr lang="en-US" dirty="0"/>
              <a:t> in </a:t>
            </a:r>
            <a:r>
              <a:rPr lang="en-US" dirty="0" err="1"/>
              <a:t>est</a:t>
            </a:r>
            <a:r>
              <a:rPr lang="en-US" dirty="0"/>
              <a:t> ante in </a:t>
            </a:r>
            <a:r>
              <a:rPr lang="en-US" dirty="0" err="1"/>
              <a:t>nibh</a:t>
            </a:r>
            <a:r>
              <a:rPr lang="en-US" dirty="0"/>
              <a:t>. </a:t>
            </a:r>
          </a:p>
          <a:p>
            <a:pPr lvl="2"/>
            <a:r>
              <a:rPr lang="en-US" dirty="0"/>
              <a:t>Ante </a:t>
            </a:r>
            <a:r>
              <a:rPr lang="en-US" dirty="0" err="1"/>
              <a:t>metus</a:t>
            </a:r>
            <a:r>
              <a:rPr lang="en-US" dirty="0"/>
              <a:t> dictum at </a:t>
            </a:r>
            <a:r>
              <a:rPr lang="en-US" dirty="0" err="1"/>
              <a:t>tempor</a:t>
            </a:r>
            <a:r>
              <a:rPr lang="en-US" dirty="0"/>
              <a:t> </a:t>
            </a:r>
            <a:r>
              <a:rPr lang="en-US" dirty="0" err="1"/>
              <a:t>commodo</a:t>
            </a:r>
            <a:r>
              <a:rPr lang="en-US" dirty="0"/>
              <a:t> </a:t>
            </a:r>
            <a:r>
              <a:rPr lang="en-US" dirty="0" err="1"/>
              <a:t>ullamcorper</a:t>
            </a:r>
            <a:r>
              <a:rPr lang="en-US" dirty="0"/>
              <a:t> a </a:t>
            </a:r>
            <a:r>
              <a:rPr lang="en-US" dirty="0" err="1"/>
              <a:t>lacus</a:t>
            </a:r>
            <a:r>
              <a:rPr lang="en-US" dirty="0"/>
              <a:t>.</a:t>
            </a:r>
          </a:p>
          <a:p>
            <a:pPr lvl="2"/>
            <a:r>
              <a:rPr lang="en-US" dirty="0"/>
              <a:t>Lorem ipsum dolor sit </a:t>
            </a:r>
            <a:r>
              <a:rPr lang="en-US" dirty="0" err="1"/>
              <a:t>amet</a:t>
            </a:r>
            <a:r>
              <a:rPr lang="en-US" dirty="0"/>
              <a:t>.</a:t>
            </a:r>
          </a:p>
        </p:txBody>
      </p:sp>
      <p:pic>
        <p:nvPicPr>
          <p:cNvPr id="25" name="Graphic 24">
            <a:extLst>
              <a:ext uri="{FF2B5EF4-FFF2-40B4-BE49-F238E27FC236}">
                <a16:creationId xmlns:a16="http://schemas.microsoft.com/office/drawing/2014/main" id="{9FD560DA-09F7-425A-9E45-E32A96B4A0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26" name="Rectangle 25">
            <a:extLst>
              <a:ext uri="{FF2B5EF4-FFF2-40B4-BE49-F238E27FC236}">
                <a16:creationId xmlns:a16="http://schemas.microsoft.com/office/drawing/2014/main" id="{69322F92-4604-4C72-9CE9-A2830041767C}"/>
              </a:ext>
            </a:extLst>
          </p:cNvPr>
          <p:cNvSpPr/>
          <p:nvPr userDrawn="1"/>
        </p:nvSpPr>
        <p:spPr>
          <a:xfrm>
            <a:off x="3569028" y="6477000"/>
            <a:ext cx="4816130" cy="2918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lide Number Placeholder 2">
            <a:extLst>
              <a:ext uri="{FF2B5EF4-FFF2-40B4-BE49-F238E27FC236}">
                <a16:creationId xmlns:a16="http://schemas.microsoft.com/office/drawing/2014/main" id="{CEB66E1D-9492-4766-A94E-DE4417ED310C}"/>
              </a:ext>
            </a:extLst>
          </p:cNvPr>
          <p:cNvSpPr>
            <a:spLocks noGrp="1"/>
          </p:cNvSpPr>
          <p:nvPr>
            <p:ph type="sldNum" sz="quarter" idx="10"/>
          </p:nvPr>
        </p:nvSpPr>
        <p:spPr>
          <a:xfrm>
            <a:off x="10934700" y="6487280"/>
            <a:ext cx="800100" cy="251853"/>
          </a:xfrm>
        </p:spPr>
        <p:txBody>
          <a:bodyPr/>
          <a:lstStyle/>
          <a:p>
            <a:fld id="{2F2F552B-1952-B44E-8CAB-5705F0ACD2E2}" type="slidenum">
              <a:rPr lang="uk-UA" smtClean="0"/>
              <a:pPr/>
              <a:t>‹#›</a:t>
            </a:fld>
            <a:endParaRPr lang="uk-UA" dirty="0"/>
          </a:p>
        </p:txBody>
      </p:sp>
      <p:sp>
        <p:nvSpPr>
          <p:cNvPr id="49" name="Text Placeholder 11">
            <a:extLst>
              <a:ext uri="{FF2B5EF4-FFF2-40B4-BE49-F238E27FC236}">
                <a16:creationId xmlns:a16="http://schemas.microsoft.com/office/drawing/2014/main" id="{7755757D-2AAB-413C-91B9-1CBFB2CC5FF1}"/>
              </a:ext>
            </a:extLst>
          </p:cNvPr>
          <p:cNvSpPr>
            <a:spLocks noGrp="1"/>
          </p:cNvSpPr>
          <p:nvPr>
            <p:ph type="body" sz="quarter" idx="17" hasCustomPrompt="1"/>
          </p:nvPr>
        </p:nvSpPr>
        <p:spPr>
          <a:xfrm>
            <a:off x="9094635" y="1780163"/>
            <a:ext cx="2297266"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50" name="Text Placeholder 11">
            <a:extLst>
              <a:ext uri="{FF2B5EF4-FFF2-40B4-BE49-F238E27FC236}">
                <a16:creationId xmlns:a16="http://schemas.microsoft.com/office/drawing/2014/main" id="{C332291F-7127-4E20-A7AB-54963E2B63AF}"/>
              </a:ext>
            </a:extLst>
          </p:cNvPr>
          <p:cNvSpPr>
            <a:spLocks noGrp="1"/>
          </p:cNvSpPr>
          <p:nvPr>
            <p:ph type="body" sz="quarter" idx="18" hasCustomPrompt="1"/>
          </p:nvPr>
        </p:nvSpPr>
        <p:spPr>
          <a:xfrm>
            <a:off x="6172200" y="5245538"/>
            <a:ext cx="1714927" cy="762068"/>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cxnSp>
        <p:nvCxnSpPr>
          <p:cNvPr id="51" name="Straight Connector 50">
            <a:extLst>
              <a:ext uri="{FF2B5EF4-FFF2-40B4-BE49-F238E27FC236}">
                <a16:creationId xmlns:a16="http://schemas.microsoft.com/office/drawing/2014/main" id="{3CF44D7C-970F-44A9-84EE-351FEF6882ED}"/>
              </a:ext>
            </a:extLst>
          </p:cNvPr>
          <p:cNvCxnSpPr>
            <a:cxnSpLocks/>
          </p:cNvCxnSpPr>
          <p:nvPr userDrawn="1"/>
        </p:nvCxnSpPr>
        <p:spPr>
          <a:xfrm flipH="1">
            <a:off x="8500772" y="0"/>
            <a:ext cx="18288" cy="5998247"/>
          </a:xfrm>
          <a:prstGeom prst="line">
            <a:avLst/>
          </a:prstGeom>
          <a:ln w="635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2" name="Content Placeholder 12">
            <a:extLst>
              <a:ext uri="{FF2B5EF4-FFF2-40B4-BE49-F238E27FC236}">
                <a16:creationId xmlns:a16="http://schemas.microsoft.com/office/drawing/2014/main" id="{B036908C-957F-4B1E-BDF8-4678A49E5FB3}"/>
              </a:ext>
            </a:extLst>
          </p:cNvPr>
          <p:cNvSpPr>
            <a:spLocks noGrp="1"/>
          </p:cNvSpPr>
          <p:nvPr>
            <p:ph sz="quarter" idx="23"/>
          </p:nvPr>
        </p:nvSpPr>
        <p:spPr>
          <a:xfrm>
            <a:off x="8487858" y="1907761"/>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53" name="Text Placeholder 20">
            <a:extLst>
              <a:ext uri="{FF2B5EF4-FFF2-40B4-BE49-F238E27FC236}">
                <a16:creationId xmlns:a16="http://schemas.microsoft.com/office/drawing/2014/main" id="{CE22FA5C-D2BF-45A8-8923-FF28C2CAE27C}"/>
              </a:ext>
            </a:extLst>
          </p:cNvPr>
          <p:cNvSpPr>
            <a:spLocks noGrp="1"/>
          </p:cNvSpPr>
          <p:nvPr>
            <p:ph type="body" sz="quarter" idx="26"/>
          </p:nvPr>
        </p:nvSpPr>
        <p:spPr>
          <a:xfrm>
            <a:off x="8403799" y="1804999"/>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54" name="Text Placeholder 11">
            <a:extLst>
              <a:ext uri="{FF2B5EF4-FFF2-40B4-BE49-F238E27FC236}">
                <a16:creationId xmlns:a16="http://schemas.microsoft.com/office/drawing/2014/main" id="{99EA43A1-C6A4-44CB-B145-537ADC36B570}"/>
              </a:ext>
            </a:extLst>
          </p:cNvPr>
          <p:cNvSpPr>
            <a:spLocks noGrp="1"/>
          </p:cNvSpPr>
          <p:nvPr>
            <p:ph type="body" sz="quarter" idx="30" hasCustomPrompt="1"/>
          </p:nvPr>
        </p:nvSpPr>
        <p:spPr>
          <a:xfrm>
            <a:off x="8738328" y="3257819"/>
            <a:ext cx="710472" cy="275858"/>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2017</a:t>
            </a:r>
          </a:p>
        </p:txBody>
      </p:sp>
      <p:sp>
        <p:nvSpPr>
          <p:cNvPr id="55" name="Text Placeholder 11">
            <a:extLst>
              <a:ext uri="{FF2B5EF4-FFF2-40B4-BE49-F238E27FC236}">
                <a16:creationId xmlns:a16="http://schemas.microsoft.com/office/drawing/2014/main" id="{B1DCB8C2-E8BC-40DB-8F41-A5234846DB5A}"/>
              </a:ext>
            </a:extLst>
          </p:cNvPr>
          <p:cNvSpPr>
            <a:spLocks noGrp="1"/>
          </p:cNvSpPr>
          <p:nvPr>
            <p:ph type="body" sz="quarter" idx="31" hasCustomPrompt="1"/>
          </p:nvPr>
        </p:nvSpPr>
        <p:spPr>
          <a:xfrm>
            <a:off x="7569200" y="1803748"/>
            <a:ext cx="723450" cy="229851"/>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2016</a:t>
            </a:r>
          </a:p>
        </p:txBody>
      </p:sp>
      <p:sp>
        <p:nvSpPr>
          <p:cNvPr id="56" name="Text Placeholder 11">
            <a:extLst>
              <a:ext uri="{FF2B5EF4-FFF2-40B4-BE49-F238E27FC236}">
                <a16:creationId xmlns:a16="http://schemas.microsoft.com/office/drawing/2014/main" id="{7759E05A-88A2-4059-8EB2-7F0FEDAC2ECF}"/>
              </a:ext>
            </a:extLst>
          </p:cNvPr>
          <p:cNvSpPr>
            <a:spLocks noGrp="1"/>
          </p:cNvSpPr>
          <p:nvPr>
            <p:ph type="body" sz="quarter" idx="35" hasCustomPrompt="1"/>
          </p:nvPr>
        </p:nvSpPr>
        <p:spPr>
          <a:xfrm>
            <a:off x="6172200" y="3203490"/>
            <a:ext cx="1714927" cy="731520"/>
          </a:xfrm>
          <a:prstGeom prst="rect">
            <a:avLst/>
          </a:prstGeom>
        </p:spPr>
        <p:txBody>
          <a:bodyPr lIns="0" rIns="0">
            <a:noAutofit/>
          </a:bodyPr>
          <a:lstStyle>
            <a:lvl1pPr marL="0" indent="0" algn="r">
              <a:lnSpc>
                <a:spcPct val="110000"/>
              </a:lnSpc>
              <a:buNone/>
              <a:defRPr sz="1800" b="0" i="0">
                <a:solidFill>
                  <a:schemeClr val="tx2"/>
                </a:solidFill>
                <a:latin typeface="Arial Regular" charset="0"/>
                <a:ea typeface="Arial Regular" charset="0"/>
                <a:cs typeface="Arial Regular" charset="0"/>
              </a:defRPr>
            </a:lvl1pPr>
            <a:lvl2pPr marL="9525" indent="0" algn="r">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a:t>
            </a:r>
          </a:p>
        </p:txBody>
      </p:sp>
      <p:sp>
        <p:nvSpPr>
          <p:cNvPr id="57" name="Content Placeholder 12">
            <a:extLst>
              <a:ext uri="{FF2B5EF4-FFF2-40B4-BE49-F238E27FC236}">
                <a16:creationId xmlns:a16="http://schemas.microsoft.com/office/drawing/2014/main" id="{D035F548-5A03-4E77-9383-0232F481FBF1}"/>
              </a:ext>
            </a:extLst>
          </p:cNvPr>
          <p:cNvSpPr>
            <a:spLocks noGrp="1"/>
          </p:cNvSpPr>
          <p:nvPr>
            <p:ph sz="quarter" idx="36"/>
          </p:nvPr>
        </p:nvSpPr>
        <p:spPr>
          <a:xfrm>
            <a:off x="7986918" y="5402443"/>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58" name="Text Placeholder 20">
            <a:extLst>
              <a:ext uri="{FF2B5EF4-FFF2-40B4-BE49-F238E27FC236}">
                <a16:creationId xmlns:a16="http://schemas.microsoft.com/office/drawing/2014/main" id="{D5E60548-0E4C-48FA-B841-E7FEAC1FCCC6}"/>
              </a:ext>
            </a:extLst>
          </p:cNvPr>
          <p:cNvSpPr>
            <a:spLocks noGrp="1"/>
          </p:cNvSpPr>
          <p:nvPr>
            <p:ph type="body" sz="quarter" idx="37"/>
          </p:nvPr>
        </p:nvSpPr>
        <p:spPr>
          <a:xfrm>
            <a:off x="8403799" y="5283639"/>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59" name="Content Placeholder 12">
            <a:extLst>
              <a:ext uri="{FF2B5EF4-FFF2-40B4-BE49-F238E27FC236}">
                <a16:creationId xmlns:a16="http://schemas.microsoft.com/office/drawing/2014/main" id="{7D39FC59-2625-4BB0-AF8B-16732C541712}"/>
              </a:ext>
            </a:extLst>
          </p:cNvPr>
          <p:cNvSpPr>
            <a:spLocks noGrp="1"/>
          </p:cNvSpPr>
          <p:nvPr>
            <p:ph sz="quarter" idx="38"/>
          </p:nvPr>
        </p:nvSpPr>
        <p:spPr>
          <a:xfrm>
            <a:off x="7986918" y="3346405"/>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60" name="Text Placeholder 20">
            <a:extLst>
              <a:ext uri="{FF2B5EF4-FFF2-40B4-BE49-F238E27FC236}">
                <a16:creationId xmlns:a16="http://schemas.microsoft.com/office/drawing/2014/main" id="{3B66677E-DFDE-468D-A252-A18316BA651A}"/>
              </a:ext>
            </a:extLst>
          </p:cNvPr>
          <p:cNvSpPr>
            <a:spLocks noGrp="1"/>
          </p:cNvSpPr>
          <p:nvPr>
            <p:ph type="body" sz="quarter" idx="39"/>
          </p:nvPr>
        </p:nvSpPr>
        <p:spPr>
          <a:xfrm>
            <a:off x="8403799" y="3241317"/>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61" name="Content Placeholder 12">
            <a:extLst>
              <a:ext uri="{FF2B5EF4-FFF2-40B4-BE49-F238E27FC236}">
                <a16:creationId xmlns:a16="http://schemas.microsoft.com/office/drawing/2014/main" id="{A81249E3-F557-4093-841D-8C43D5F96194}"/>
              </a:ext>
            </a:extLst>
          </p:cNvPr>
          <p:cNvSpPr>
            <a:spLocks noGrp="1"/>
          </p:cNvSpPr>
          <p:nvPr>
            <p:ph sz="quarter" idx="40"/>
          </p:nvPr>
        </p:nvSpPr>
        <p:spPr>
          <a:xfrm>
            <a:off x="8487858" y="4545414"/>
            <a:ext cx="500940" cy="914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62" name="Text Placeholder 20">
            <a:extLst>
              <a:ext uri="{FF2B5EF4-FFF2-40B4-BE49-F238E27FC236}">
                <a16:creationId xmlns:a16="http://schemas.microsoft.com/office/drawing/2014/main" id="{6A5E9682-3992-4D97-A9F5-B61F9C2F918A}"/>
              </a:ext>
            </a:extLst>
          </p:cNvPr>
          <p:cNvSpPr>
            <a:spLocks noGrp="1"/>
          </p:cNvSpPr>
          <p:nvPr>
            <p:ph type="body" sz="quarter" idx="41"/>
          </p:nvPr>
        </p:nvSpPr>
        <p:spPr>
          <a:xfrm>
            <a:off x="8403799" y="4440325"/>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63" name="Text Placeholder 11">
            <a:extLst>
              <a:ext uri="{FF2B5EF4-FFF2-40B4-BE49-F238E27FC236}">
                <a16:creationId xmlns:a16="http://schemas.microsoft.com/office/drawing/2014/main" id="{E3F0D593-C4A1-4D9B-8C0A-CFA7615B2DBA}"/>
              </a:ext>
            </a:extLst>
          </p:cNvPr>
          <p:cNvSpPr>
            <a:spLocks noGrp="1"/>
          </p:cNvSpPr>
          <p:nvPr>
            <p:ph type="body" sz="quarter" idx="43" hasCustomPrompt="1"/>
          </p:nvPr>
        </p:nvSpPr>
        <p:spPr>
          <a:xfrm>
            <a:off x="7569200" y="4428942"/>
            <a:ext cx="723450" cy="212222"/>
          </a:xfrm>
          <a:prstGeom prst="rect">
            <a:avLst/>
          </a:prstGeom>
        </p:spPr>
        <p:txBody>
          <a:bodyPr lIns="0" rIns="0" anchor="ctr">
            <a:noAutofit/>
          </a:bodyPr>
          <a:lstStyle>
            <a:lvl1pPr marL="0" indent="0" algn="r">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2018</a:t>
            </a:r>
          </a:p>
        </p:txBody>
      </p:sp>
      <p:sp>
        <p:nvSpPr>
          <p:cNvPr id="64" name="Text Placeholder 11">
            <a:extLst>
              <a:ext uri="{FF2B5EF4-FFF2-40B4-BE49-F238E27FC236}">
                <a16:creationId xmlns:a16="http://schemas.microsoft.com/office/drawing/2014/main" id="{FEB557B5-A6BD-43B2-826D-924EC2786835}"/>
              </a:ext>
            </a:extLst>
          </p:cNvPr>
          <p:cNvSpPr>
            <a:spLocks noGrp="1"/>
          </p:cNvSpPr>
          <p:nvPr>
            <p:ph type="body" sz="quarter" idx="44" hasCustomPrompt="1"/>
          </p:nvPr>
        </p:nvSpPr>
        <p:spPr>
          <a:xfrm>
            <a:off x="9094634" y="4422905"/>
            <a:ext cx="2268913" cy="731520"/>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Maecenas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p>
        </p:txBody>
      </p:sp>
      <p:sp>
        <p:nvSpPr>
          <p:cNvPr id="65" name="Text Placeholder 11">
            <a:extLst>
              <a:ext uri="{FF2B5EF4-FFF2-40B4-BE49-F238E27FC236}">
                <a16:creationId xmlns:a16="http://schemas.microsoft.com/office/drawing/2014/main" id="{0E777575-7113-4F86-B246-D89D6CEB2787}"/>
              </a:ext>
            </a:extLst>
          </p:cNvPr>
          <p:cNvSpPr>
            <a:spLocks noGrp="1"/>
          </p:cNvSpPr>
          <p:nvPr>
            <p:ph type="body" sz="quarter" idx="45" hasCustomPrompt="1"/>
          </p:nvPr>
        </p:nvSpPr>
        <p:spPr>
          <a:xfrm>
            <a:off x="8738328" y="5291009"/>
            <a:ext cx="710472" cy="221230"/>
          </a:xfrm>
          <a:prstGeom prst="rect">
            <a:avLst/>
          </a:prstGeom>
        </p:spPr>
        <p:txBody>
          <a:bodyPr lIns="0" anchor="ctr">
            <a:noAutofit/>
          </a:bodyPr>
          <a:lstStyle>
            <a:lvl1pPr marL="0" indent="0">
              <a:buNone/>
              <a:defRPr sz="18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2019</a:t>
            </a:r>
          </a:p>
        </p:txBody>
      </p:sp>
      <p:sp>
        <p:nvSpPr>
          <p:cNvPr id="66" name="Text Placeholder 11">
            <a:extLst>
              <a:ext uri="{FF2B5EF4-FFF2-40B4-BE49-F238E27FC236}">
                <a16:creationId xmlns:a16="http://schemas.microsoft.com/office/drawing/2014/main" id="{1C4186C0-1A2A-4860-8BA5-31320175DC91}"/>
              </a:ext>
            </a:extLst>
          </p:cNvPr>
          <p:cNvSpPr>
            <a:spLocks noGrp="1"/>
          </p:cNvSpPr>
          <p:nvPr>
            <p:ph type="body" sz="quarter" idx="47" hasCustomPrompt="1"/>
          </p:nvPr>
        </p:nvSpPr>
        <p:spPr>
          <a:xfrm>
            <a:off x="9108811" y="3782139"/>
            <a:ext cx="2268913" cy="542494"/>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Secondary timeline event.</a:t>
            </a:r>
          </a:p>
        </p:txBody>
      </p:sp>
      <p:sp>
        <p:nvSpPr>
          <p:cNvPr id="67" name="Content Placeholder 12">
            <a:extLst>
              <a:ext uri="{FF2B5EF4-FFF2-40B4-BE49-F238E27FC236}">
                <a16:creationId xmlns:a16="http://schemas.microsoft.com/office/drawing/2014/main" id="{AC1AF940-3439-4F70-8888-AB71075F5771}"/>
              </a:ext>
            </a:extLst>
          </p:cNvPr>
          <p:cNvSpPr>
            <a:spLocks noGrp="1"/>
          </p:cNvSpPr>
          <p:nvPr>
            <p:ph sz="quarter" idx="48"/>
          </p:nvPr>
        </p:nvSpPr>
        <p:spPr>
          <a:xfrm>
            <a:off x="8481942" y="3940632"/>
            <a:ext cx="500940" cy="9144"/>
          </a:xfrm>
          <a:prstGeom prst="rect">
            <a:avLst/>
          </a:prstGeom>
          <a:solidFill>
            <a:schemeClr val="tx2"/>
          </a:solidFill>
        </p:spPr>
        <p:txBody>
          <a:bodyPr>
            <a:normAutofit/>
          </a:bodyPr>
          <a:lstStyle>
            <a:lvl1pPr>
              <a:defRPr sz="10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68" name="Text Placeholder 20">
            <a:extLst>
              <a:ext uri="{FF2B5EF4-FFF2-40B4-BE49-F238E27FC236}">
                <a16:creationId xmlns:a16="http://schemas.microsoft.com/office/drawing/2014/main" id="{D016C292-7AD8-46A6-8ED1-DE17A6AC92B7}"/>
              </a:ext>
            </a:extLst>
          </p:cNvPr>
          <p:cNvSpPr>
            <a:spLocks noGrp="1"/>
          </p:cNvSpPr>
          <p:nvPr>
            <p:ph type="body" sz="quarter" idx="46"/>
          </p:nvPr>
        </p:nvSpPr>
        <p:spPr>
          <a:xfrm>
            <a:off x="8442466" y="3863464"/>
            <a:ext cx="148090" cy="150176"/>
          </a:xfrm>
          <a:prstGeom prst="ellipse">
            <a:avLst/>
          </a:prstGeom>
          <a:solidFill>
            <a:schemeClr val="accent4"/>
          </a:solidFill>
        </p:spPr>
        <p:txBody>
          <a:bodyPr>
            <a:normAutofit/>
          </a:bodyPr>
          <a:lstStyle>
            <a:lvl1pPr>
              <a:defRPr sz="100" b="0" i="0">
                <a:solidFill>
                  <a:schemeClr val="accent4"/>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Tree>
    <p:extLst>
      <p:ext uri="{BB962C8B-B14F-4D97-AF65-F5344CB8AC3E}">
        <p14:creationId xmlns:p14="http://schemas.microsoft.com/office/powerpoint/2010/main" val="14647500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meline Horizontal_White">
    <p:bg>
      <p:bgRef idx="1001">
        <a:schemeClr val="bg2"/>
      </p:bgRef>
    </p:bg>
    <p:spTree>
      <p:nvGrpSpPr>
        <p:cNvPr id="1" name=""/>
        <p:cNvGrpSpPr/>
        <p:nvPr/>
      </p:nvGrpSpPr>
      <p:grpSpPr>
        <a:xfrm>
          <a:off x="0" y="0"/>
          <a:ext cx="0" cy="0"/>
          <a:chOff x="0" y="0"/>
          <a:chExt cx="0" cy="0"/>
        </a:xfrm>
      </p:grpSpPr>
      <p:cxnSp>
        <p:nvCxnSpPr>
          <p:cNvPr id="24" name="Straight Connector 23"/>
          <p:cNvCxnSpPr/>
          <p:nvPr userDrawn="1"/>
        </p:nvCxnSpPr>
        <p:spPr>
          <a:xfrm>
            <a:off x="-51955" y="3319397"/>
            <a:ext cx="12297875" cy="0"/>
          </a:xfrm>
          <a:prstGeom prst="line">
            <a:avLst/>
          </a:prstGeom>
          <a:ln w="635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1"/>
          </p:nvPr>
        </p:nvSpPr>
        <p:spPr/>
        <p:txBody>
          <a:bodyPr/>
          <a:lstStyle/>
          <a:p>
            <a:fld id="{2F2F552B-1952-B44E-8CAB-5705F0ACD2E2}" type="slidenum">
              <a:rPr lang="uk-UA" smtClean="0"/>
              <a:pPr/>
              <a:t>‹#›</a:t>
            </a:fld>
            <a:endParaRPr lang="uk-UA" dirty="0"/>
          </a:p>
        </p:txBody>
      </p:sp>
      <p:sp>
        <p:nvSpPr>
          <p:cNvPr id="6" name="Text Placeholder 11"/>
          <p:cNvSpPr>
            <a:spLocks noGrp="1"/>
          </p:cNvSpPr>
          <p:nvPr>
            <p:ph type="body" sz="quarter" idx="16" hasCustomPrompt="1"/>
          </p:nvPr>
        </p:nvSpPr>
        <p:spPr>
          <a:xfrm>
            <a:off x="4924539" y="1079567"/>
            <a:ext cx="3502393" cy="832731"/>
          </a:xfrm>
          <a:prstGeom prst="rect">
            <a:avLst/>
          </a:prstGeom>
        </p:spPr>
        <p:txBody>
          <a:bodyPr l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Arial 18 pt. </a:t>
            </a:r>
            <a:r>
              <a:rPr lang="en-US" dirty="0" err="1"/>
              <a:t>maecenas</a:t>
            </a:r>
            <a:r>
              <a:rPr lang="en-US" dirty="0"/>
              <a:t>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a:t>
            </a:r>
            <a:r>
              <a:rPr lang="en-US" dirty="0" err="1"/>
              <a:t>Duis</a:t>
            </a:r>
            <a:r>
              <a:rPr lang="en-US" dirty="0"/>
              <a:t> </a:t>
            </a:r>
            <a:r>
              <a:rPr lang="en-US" dirty="0" err="1"/>
              <a:t>mollis</a:t>
            </a:r>
            <a:r>
              <a:rPr lang="en-US" dirty="0"/>
              <a:t>, </a:t>
            </a:r>
            <a:r>
              <a:rPr lang="en-US" dirty="0" err="1"/>
              <a:t>est</a:t>
            </a:r>
            <a:r>
              <a:rPr lang="en-US" dirty="0"/>
              <a:t> non.</a:t>
            </a:r>
          </a:p>
        </p:txBody>
      </p:sp>
      <p:sp>
        <p:nvSpPr>
          <p:cNvPr id="7" name="Text Placeholder 11"/>
          <p:cNvSpPr>
            <a:spLocks noGrp="1"/>
          </p:cNvSpPr>
          <p:nvPr>
            <p:ph type="body" sz="quarter" idx="17" hasCustomPrompt="1"/>
          </p:nvPr>
        </p:nvSpPr>
        <p:spPr>
          <a:xfrm>
            <a:off x="8207135" y="2052951"/>
            <a:ext cx="3169526" cy="785783"/>
          </a:xfrm>
          <a:prstGeom prst="rect">
            <a:avLst/>
          </a:prstGeom>
        </p:spPr>
        <p:txBody>
          <a:bodyPr lIns="0">
            <a:noAutofit/>
          </a:bodyPr>
          <a:lstStyle>
            <a:lvl1pPr marL="0" indent="0">
              <a:lnSpc>
                <a:spcPct val="110000"/>
              </a:lnSpc>
              <a:buNone/>
              <a:defRPr sz="1800" b="0" i="0" baseline="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Arial 18 pt. </a:t>
            </a:r>
            <a:r>
              <a:rPr lang="en-US" dirty="0" err="1"/>
              <a:t>maecenas</a:t>
            </a:r>
            <a:r>
              <a:rPr lang="en-US" dirty="0"/>
              <a:t>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non. </a:t>
            </a:r>
          </a:p>
        </p:txBody>
      </p:sp>
      <p:sp>
        <p:nvSpPr>
          <p:cNvPr id="8" name="Text Placeholder 11"/>
          <p:cNvSpPr>
            <a:spLocks noGrp="1"/>
          </p:cNvSpPr>
          <p:nvPr>
            <p:ph type="body" sz="quarter" idx="18" hasCustomPrompt="1"/>
          </p:nvPr>
        </p:nvSpPr>
        <p:spPr>
          <a:xfrm>
            <a:off x="2883148" y="4869873"/>
            <a:ext cx="3502393" cy="1008767"/>
          </a:xfrm>
          <a:prstGeom prst="rect">
            <a:avLst/>
          </a:prstGeom>
        </p:spPr>
        <p:txBody>
          <a:bodyPr l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Arial 18 pt. </a:t>
            </a:r>
            <a:r>
              <a:rPr lang="en-US" dirty="0" err="1"/>
              <a:t>maecenas</a:t>
            </a:r>
            <a:r>
              <a:rPr lang="en-US" dirty="0"/>
              <a:t> </a:t>
            </a:r>
            <a:r>
              <a:rPr lang="en-US" dirty="0" err="1"/>
              <a:t>sed</a:t>
            </a:r>
            <a:r>
              <a:rPr lang="en-US" dirty="0"/>
              <a:t> </a:t>
            </a:r>
            <a:r>
              <a:rPr lang="en-US" dirty="0" err="1"/>
              <a:t>diam</a:t>
            </a:r>
            <a:r>
              <a:rPr lang="en-US" dirty="0"/>
              <a:t>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a:t>
            </a:r>
            <a:r>
              <a:rPr lang="en-US" dirty="0" err="1"/>
              <a:t>Duis</a:t>
            </a:r>
            <a:r>
              <a:rPr lang="en-US" dirty="0"/>
              <a:t> </a:t>
            </a:r>
            <a:r>
              <a:rPr lang="en-US" dirty="0" err="1"/>
              <a:t>mollis</a:t>
            </a:r>
            <a:r>
              <a:rPr lang="en-US" dirty="0"/>
              <a:t>, </a:t>
            </a:r>
            <a:r>
              <a:rPr lang="en-US" dirty="0" err="1"/>
              <a:t>est</a:t>
            </a:r>
            <a:r>
              <a:rPr lang="en-US" dirty="0"/>
              <a:t> non </a:t>
            </a:r>
            <a:r>
              <a:rPr lang="en-US" dirty="0" err="1"/>
              <a:t>commodo</a:t>
            </a:r>
            <a:r>
              <a:rPr lang="en-US" dirty="0"/>
              <a:t> </a:t>
            </a:r>
            <a:r>
              <a:rPr lang="en-US" dirty="0" err="1"/>
              <a:t>luctus</a:t>
            </a:r>
            <a:r>
              <a:rPr lang="en-US" dirty="0"/>
              <a:t>, nisi </a:t>
            </a:r>
            <a:r>
              <a:rPr lang="en-US" dirty="0" err="1"/>
              <a:t>erat</a:t>
            </a:r>
            <a:r>
              <a:rPr lang="en-US" dirty="0"/>
              <a:t>.</a:t>
            </a:r>
          </a:p>
        </p:txBody>
      </p:sp>
      <p:sp>
        <p:nvSpPr>
          <p:cNvPr id="9" name="Content Placeholder 12"/>
          <p:cNvSpPr>
            <a:spLocks noGrp="1"/>
          </p:cNvSpPr>
          <p:nvPr>
            <p:ph sz="quarter" idx="19"/>
          </p:nvPr>
        </p:nvSpPr>
        <p:spPr>
          <a:xfrm>
            <a:off x="797861" y="2989140"/>
            <a:ext cx="9144" cy="329184"/>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0" name="Content Placeholder 12"/>
          <p:cNvSpPr>
            <a:spLocks noGrp="1"/>
          </p:cNvSpPr>
          <p:nvPr>
            <p:ph sz="quarter" idx="20"/>
          </p:nvPr>
        </p:nvSpPr>
        <p:spPr>
          <a:xfrm>
            <a:off x="2795931" y="3319398"/>
            <a:ext cx="9144" cy="2560320"/>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1" name="Content Placeholder 12"/>
          <p:cNvSpPr>
            <a:spLocks noGrp="1"/>
          </p:cNvSpPr>
          <p:nvPr>
            <p:ph sz="quarter" idx="21"/>
          </p:nvPr>
        </p:nvSpPr>
        <p:spPr>
          <a:xfrm>
            <a:off x="4855492" y="1173805"/>
            <a:ext cx="9144" cy="2149690"/>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2" name="Content Placeholder 12"/>
          <p:cNvSpPr>
            <a:spLocks noGrp="1"/>
          </p:cNvSpPr>
          <p:nvPr>
            <p:ph sz="quarter" idx="22"/>
          </p:nvPr>
        </p:nvSpPr>
        <p:spPr>
          <a:xfrm>
            <a:off x="6849772" y="3061214"/>
            <a:ext cx="9144" cy="256032"/>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3" name="Content Placeholder 12"/>
          <p:cNvSpPr>
            <a:spLocks noGrp="1"/>
          </p:cNvSpPr>
          <p:nvPr>
            <p:ph sz="quarter" idx="23"/>
          </p:nvPr>
        </p:nvSpPr>
        <p:spPr>
          <a:xfrm>
            <a:off x="8868624" y="3319398"/>
            <a:ext cx="9144" cy="640080"/>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4" name="Text Placeholder 20"/>
          <p:cNvSpPr>
            <a:spLocks noGrp="1"/>
          </p:cNvSpPr>
          <p:nvPr>
            <p:ph type="body" sz="quarter" idx="24"/>
          </p:nvPr>
        </p:nvSpPr>
        <p:spPr>
          <a:xfrm>
            <a:off x="4735687" y="3202946"/>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5" name="Text Placeholder 20"/>
          <p:cNvSpPr>
            <a:spLocks noGrp="1"/>
          </p:cNvSpPr>
          <p:nvPr>
            <p:ph type="body" sz="quarter" idx="25"/>
          </p:nvPr>
        </p:nvSpPr>
        <p:spPr>
          <a:xfrm>
            <a:off x="6759918" y="3201890"/>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6" name="Text Placeholder 20"/>
          <p:cNvSpPr>
            <a:spLocks noGrp="1"/>
          </p:cNvSpPr>
          <p:nvPr>
            <p:ph type="body" sz="quarter" idx="26"/>
          </p:nvPr>
        </p:nvSpPr>
        <p:spPr>
          <a:xfrm>
            <a:off x="8784149" y="3197445"/>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7" name="Text Placeholder 20"/>
          <p:cNvSpPr>
            <a:spLocks noGrp="1"/>
          </p:cNvSpPr>
          <p:nvPr>
            <p:ph type="body" sz="quarter" idx="27"/>
          </p:nvPr>
        </p:nvSpPr>
        <p:spPr>
          <a:xfrm>
            <a:off x="2706077" y="3197445"/>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8" name="Text Placeholder 20"/>
          <p:cNvSpPr>
            <a:spLocks noGrp="1"/>
          </p:cNvSpPr>
          <p:nvPr>
            <p:ph type="body" sz="quarter" idx="28"/>
          </p:nvPr>
        </p:nvSpPr>
        <p:spPr>
          <a:xfrm>
            <a:off x="692076" y="3205097"/>
            <a:ext cx="225425" cy="228600"/>
          </a:xfrm>
          <a:prstGeom prst="ellipse">
            <a:avLst/>
          </a:prstGeom>
          <a:solidFill>
            <a:schemeClr val="tx2"/>
          </a:solidFill>
        </p:spPr>
        <p:txBody>
          <a:bodyPr>
            <a:normAutofit/>
          </a:bodyPr>
          <a:lstStyle>
            <a:lvl1pPr>
              <a:defRPr sz="100" b="0" i="0">
                <a:solidFill>
                  <a:schemeClr val="tx2"/>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19" name="Text Placeholder 11"/>
          <p:cNvSpPr>
            <a:spLocks noGrp="1"/>
          </p:cNvSpPr>
          <p:nvPr>
            <p:ph type="body" sz="quarter" idx="29" hasCustomPrompt="1"/>
          </p:nvPr>
        </p:nvSpPr>
        <p:spPr>
          <a:xfrm>
            <a:off x="932867" y="3445093"/>
            <a:ext cx="787056" cy="239981"/>
          </a:xfrm>
          <a:prstGeom prst="rect">
            <a:avLst/>
          </a:prstGeom>
        </p:spPr>
        <p:txBody>
          <a:bodyPr lIns="0" anchor="ctr">
            <a:noAutofit/>
          </a:bodyPr>
          <a:lstStyle>
            <a:lvl1pPr marL="0" indent="0">
              <a:buNone/>
              <a:defRPr sz="20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2018</a:t>
            </a:r>
          </a:p>
        </p:txBody>
      </p:sp>
      <p:sp>
        <p:nvSpPr>
          <p:cNvPr id="20" name="Text Placeholder 11"/>
          <p:cNvSpPr>
            <a:spLocks noGrp="1"/>
          </p:cNvSpPr>
          <p:nvPr>
            <p:ph type="body" sz="quarter" idx="30" hasCustomPrompt="1"/>
          </p:nvPr>
        </p:nvSpPr>
        <p:spPr>
          <a:xfrm>
            <a:off x="6985343" y="3460258"/>
            <a:ext cx="787056" cy="239981"/>
          </a:xfrm>
          <a:prstGeom prst="rect">
            <a:avLst/>
          </a:prstGeom>
        </p:spPr>
        <p:txBody>
          <a:bodyPr lIns="0" anchor="ctr">
            <a:noAutofit/>
          </a:bodyPr>
          <a:lstStyle>
            <a:lvl1pPr marL="0" indent="0">
              <a:buNone/>
              <a:defRPr sz="2000" b="1" i="0">
                <a:solidFill>
                  <a:schemeClr val="tx1"/>
                </a:solidFill>
                <a:latin typeface="Arial Regular" charset="0"/>
                <a:ea typeface="Arial Regular" charset="0"/>
                <a:cs typeface="Arial Regular"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2019</a:t>
            </a:r>
          </a:p>
        </p:txBody>
      </p:sp>
      <p:sp>
        <p:nvSpPr>
          <p:cNvPr id="21" name="Picture Placeholder 8"/>
          <p:cNvSpPr>
            <a:spLocks noGrp="1"/>
          </p:cNvSpPr>
          <p:nvPr>
            <p:ph type="pic" sz="quarter" idx="13" hasCustomPrompt="1"/>
          </p:nvPr>
        </p:nvSpPr>
        <p:spPr>
          <a:xfrm>
            <a:off x="473157" y="1065919"/>
            <a:ext cx="3672840" cy="1919124"/>
          </a:xfrm>
          <a:prstGeom prst="rect">
            <a:avLst/>
          </a:prstGeom>
        </p:spPr>
        <p:txBody>
          <a:bodyPr tIns="91440" anchor="t">
            <a:normAutofit/>
          </a:bodyPr>
          <a:lstStyle>
            <a:lvl1pPr marL="0" indent="0" algn="ctr">
              <a:buNone/>
              <a:defRPr sz="1400" b="0" i="0" cap="none">
                <a:solidFill>
                  <a:schemeClr val="tx2"/>
                </a:solidFill>
                <a:latin typeface="Arial Regular" charset="0"/>
                <a:ea typeface="Arial Regular" charset="0"/>
                <a:cs typeface="Arial Regular" charset="0"/>
              </a:defRPr>
            </a:lvl1pPr>
          </a:lstStyle>
          <a:p>
            <a:r>
              <a:rPr lang="en-US" dirty="0"/>
              <a:t>Drag photo to placeholder or click on icon to place photo from file.</a:t>
            </a:r>
          </a:p>
        </p:txBody>
      </p:sp>
      <p:sp>
        <p:nvSpPr>
          <p:cNvPr id="22" name="Picture Placeholder 8"/>
          <p:cNvSpPr>
            <a:spLocks noGrp="1"/>
          </p:cNvSpPr>
          <p:nvPr>
            <p:ph type="pic" sz="quarter" idx="31" hasCustomPrompt="1"/>
          </p:nvPr>
        </p:nvSpPr>
        <p:spPr>
          <a:xfrm>
            <a:off x="7772399" y="3972048"/>
            <a:ext cx="3624019" cy="1920240"/>
          </a:xfrm>
          <a:prstGeom prst="rect">
            <a:avLst/>
          </a:prstGeom>
        </p:spPr>
        <p:txBody>
          <a:bodyPr tIns="91440" anchor="t">
            <a:normAutofit/>
          </a:bodyPr>
          <a:lstStyle>
            <a:lvl1pPr marL="0" indent="0" algn="ctr">
              <a:buNone/>
              <a:defRPr sz="1400" b="0" i="0" cap="none">
                <a:solidFill>
                  <a:schemeClr val="tx2"/>
                </a:solidFill>
                <a:latin typeface="Arial Regular" charset="0"/>
                <a:ea typeface="Arial Regular" charset="0"/>
                <a:cs typeface="Arial Regular" charset="0"/>
              </a:defRPr>
            </a:lvl1pPr>
          </a:lstStyle>
          <a:p>
            <a:r>
              <a:rPr lang="en-US" dirty="0"/>
              <a:t>Drag photo to placeholder or click on icon to place photo from file.</a:t>
            </a:r>
          </a:p>
        </p:txBody>
      </p:sp>
      <p:sp>
        <p:nvSpPr>
          <p:cNvPr id="23" name="Picture Placeholder 8"/>
          <p:cNvSpPr>
            <a:spLocks noGrp="1"/>
          </p:cNvSpPr>
          <p:nvPr>
            <p:ph type="pic" sz="quarter" idx="32" hasCustomPrompt="1"/>
          </p:nvPr>
        </p:nvSpPr>
        <p:spPr>
          <a:xfrm>
            <a:off x="6849773" y="2056237"/>
            <a:ext cx="1189328" cy="991352"/>
          </a:xfrm>
          <a:prstGeom prst="rect">
            <a:avLst/>
          </a:prstGeom>
        </p:spPr>
        <p:txBody>
          <a:bodyPr tIns="91440" anchor="t">
            <a:normAutofit/>
          </a:bodyPr>
          <a:lstStyle>
            <a:lvl1pPr marL="0" indent="0" algn="ctr">
              <a:buFont typeface="Arial" charset="0"/>
              <a:buNone/>
              <a:defRPr sz="1000" b="0" i="0" cap="none">
                <a:solidFill>
                  <a:schemeClr val="tx2"/>
                </a:solidFill>
                <a:latin typeface="Arial Regular" charset="0"/>
                <a:ea typeface="Arial Regular" charset="0"/>
                <a:cs typeface="Arial Regular" charset="0"/>
              </a:defRPr>
            </a:lvl1pPr>
          </a:lstStyle>
          <a:p>
            <a:r>
              <a:rPr lang="en-US" dirty="0"/>
              <a:t>Drag photo to placeholder or click on icon to place file from file.</a:t>
            </a:r>
          </a:p>
        </p:txBody>
      </p:sp>
      <p:sp>
        <p:nvSpPr>
          <p:cNvPr id="25" name="Text Placeholder 11">
            <a:extLst>
              <a:ext uri="{FF2B5EF4-FFF2-40B4-BE49-F238E27FC236}">
                <a16:creationId xmlns:a16="http://schemas.microsoft.com/office/drawing/2014/main" id="{9AB02D0F-3CC6-6245-8DB2-80D316CCD2D2}"/>
              </a:ext>
            </a:extLst>
          </p:cNvPr>
          <p:cNvSpPr>
            <a:spLocks noGrp="1"/>
          </p:cNvSpPr>
          <p:nvPr>
            <p:ph type="body" sz="quarter" idx="47" hasCustomPrompt="1"/>
          </p:nvPr>
        </p:nvSpPr>
        <p:spPr>
          <a:xfrm>
            <a:off x="5371994" y="3879379"/>
            <a:ext cx="2063127" cy="542494"/>
          </a:xfrm>
          <a:prstGeom prst="rect">
            <a:avLst/>
          </a:prstGeom>
        </p:spPr>
        <p:txBody>
          <a:bodyPr lIns="0" rIns="0">
            <a:noAutofit/>
          </a:bodyPr>
          <a:lstStyle>
            <a:lvl1pPr marL="0" indent="0">
              <a:lnSpc>
                <a:spcPct val="110000"/>
              </a:lnSpc>
              <a:buNone/>
              <a:defRPr sz="1800" b="0" i="0">
                <a:solidFill>
                  <a:schemeClr val="tx2"/>
                </a:solidFill>
                <a:latin typeface="Arial Regular" charset="0"/>
                <a:ea typeface="Arial Regular" charset="0"/>
                <a:cs typeface="Arial Regular" charset="0"/>
              </a:defRPr>
            </a:lvl1pPr>
            <a:lvl2pPr marL="9525" indent="0">
              <a:buNone/>
              <a:tabLst/>
              <a:defRPr sz="1800"/>
            </a:lvl2pPr>
            <a:lvl3pPr marL="914400" indent="0">
              <a:buNone/>
              <a:defRPr/>
            </a:lvl3pPr>
            <a:lvl4pPr marL="1371600" indent="0">
              <a:buNone/>
              <a:defRPr/>
            </a:lvl4pPr>
            <a:lvl5pPr marL="1828800" indent="0">
              <a:buNone/>
              <a:defRPr/>
            </a:lvl5pPr>
          </a:lstStyle>
          <a:p>
            <a:pPr lvl="1"/>
            <a:r>
              <a:rPr lang="en-US" dirty="0"/>
              <a:t>Secondary timeline event.</a:t>
            </a:r>
          </a:p>
        </p:txBody>
      </p:sp>
      <p:sp>
        <p:nvSpPr>
          <p:cNvPr id="28" name="Content Placeholder 12">
            <a:extLst>
              <a:ext uri="{FF2B5EF4-FFF2-40B4-BE49-F238E27FC236}">
                <a16:creationId xmlns:a16="http://schemas.microsoft.com/office/drawing/2014/main" id="{4C074017-4B2A-C74D-AE67-14FCAED675C0}"/>
              </a:ext>
            </a:extLst>
          </p:cNvPr>
          <p:cNvSpPr>
            <a:spLocks noGrp="1"/>
          </p:cNvSpPr>
          <p:nvPr>
            <p:ph sz="quarter" idx="48"/>
          </p:nvPr>
        </p:nvSpPr>
        <p:spPr>
          <a:xfrm>
            <a:off x="5314714" y="3300940"/>
            <a:ext cx="9144" cy="1097280"/>
          </a:xfrm>
          <a:prstGeom prst="rect">
            <a:avLst/>
          </a:prstGeom>
          <a:solidFill>
            <a:schemeClr val="tx2"/>
          </a:solidFill>
        </p:spPr>
        <p:txBody>
          <a:bodyPr>
            <a:normAutofit/>
          </a:bodyPr>
          <a:lstStyle>
            <a:lvl1pPr>
              <a:defRPr sz="100">
                <a:solidFill>
                  <a:schemeClr val="tx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sp>
        <p:nvSpPr>
          <p:cNvPr id="27" name="Text Placeholder 20">
            <a:extLst>
              <a:ext uri="{FF2B5EF4-FFF2-40B4-BE49-F238E27FC236}">
                <a16:creationId xmlns:a16="http://schemas.microsoft.com/office/drawing/2014/main" id="{A06826A4-FCE5-D342-BF71-55E16F28FD00}"/>
              </a:ext>
            </a:extLst>
          </p:cNvPr>
          <p:cNvSpPr>
            <a:spLocks noGrp="1"/>
          </p:cNvSpPr>
          <p:nvPr>
            <p:ph type="body" sz="quarter" idx="46"/>
          </p:nvPr>
        </p:nvSpPr>
        <p:spPr>
          <a:xfrm>
            <a:off x="5242318" y="3233347"/>
            <a:ext cx="148090" cy="150176"/>
          </a:xfrm>
          <a:prstGeom prst="ellipse">
            <a:avLst/>
          </a:prstGeom>
          <a:solidFill>
            <a:schemeClr val="accent4"/>
          </a:solidFill>
        </p:spPr>
        <p:txBody>
          <a:bodyPr>
            <a:normAutofit/>
          </a:bodyPr>
          <a:lstStyle>
            <a:lvl1pPr>
              <a:defRPr sz="100" b="0" i="0">
                <a:solidFill>
                  <a:schemeClr val="accent4"/>
                </a:solidFill>
                <a:latin typeface="Arial Regular" charset="0"/>
                <a:ea typeface="Arial Regular" charset="0"/>
                <a:cs typeface="Arial Regular"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Click to edit Master text styles</a:t>
            </a:r>
          </a:p>
        </p:txBody>
      </p:sp>
      <p:pic>
        <p:nvPicPr>
          <p:cNvPr id="26" name="Graphic 25">
            <a:extLst>
              <a:ext uri="{FF2B5EF4-FFF2-40B4-BE49-F238E27FC236}">
                <a16:creationId xmlns:a16="http://schemas.microsoft.com/office/drawing/2014/main" id="{A64B785A-06D1-468D-AAFF-F218E0EC3B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5530" y="6483429"/>
            <a:ext cx="621880" cy="238387"/>
          </a:xfrm>
          <a:prstGeom prst="rect">
            <a:avLst/>
          </a:prstGeom>
        </p:spPr>
      </p:pic>
      <p:sp>
        <p:nvSpPr>
          <p:cNvPr id="29" name="Rectangle 28">
            <a:extLst>
              <a:ext uri="{FF2B5EF4-FFF2-40B4-BE49-F238E27FC236}">
                <a16:creationId xmlns:a16="http://schemas.microsoft.com/office/drawing/2014/main" id="{D90543AB-E03B-4FA4-A630-24CDE899BE6A}"/>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5875033"/>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losing_Navy">
    <p:bg>
      <p:bgRef idx="1001">
        <a:schemeClr val="bg2"/>
      </p:bgRef>
    </p:bg>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7199" y="3778185"/>
            <a:ext cx="6120201" cy="2363600"/>
          </a:xfrm>
          <a:prstGeom prst="rect">
            <a:avLst/>
          </a:prstGeom>
        </p:spPr>
        <p:txBody>
          <a:bodyPr lIns="0">
            <a:noAutofit/>
          </a:bodyPr>
          <a:lstStyle>
            <a:lvl2pPr>
              <a:tabLst>
                <a:tab pos="458788" algn="l"/>
              </a:tabLst>
              <a:defRPr sz="2200">
                <a:solidFill>
                  <a:schemeClr val="tx1"/>
                </a:solidFill>
              </a:defRPr>
            </a:lvl2pPr>
          </a:lstStyle>
          <a:p>
            <a:pPr lvl="1"/>
            <a:r>
              <a:rPr lang="en-US" dirty="0"/>
              <a:t>Name</a:t>
            </a:r>
          </a:p>
          <a:p>
            <a:pPr lvl="1"/>
            <a:r>
              <a:rPr lang="en-US" dirty="0"/>
              <a:t>email@mitre.org      </a:t>
            </a:r>
          </a:p>
          <a:p>
            <a:pPr lvl="1"/>
            <a:r>
              <a:rPr lang="en-US" dirty="0"/>
              <a:t>	@twitter handle</a:t>
            </a:r>
          </a:p>
        </p:txBody>
      </p:sp>
      <p:pic>
        <p:nvPicPr>
          <p:cNvPr id="8" name="Picture 7">
            <a:extLst>
              <a:ext uri="{FF2B5EF4-FFF2-40B4-BE49-F238E27FC236}">
                <a16:creationId xmlns:a16="http://schemas.microsoft.com/office/drawing/2014/main" id="{33F92CEE-2791-D541-9459-33EBA710C0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6116" y="4872028"/>
            <a:ext cx="355600" cy="288747"/>
          </a:xfrm>
          <a:prstGeom prst="rect">
            <a:avLst/>
          </a:prstGeom>
        </p:spPr>
      </p:pic>
      <p:pic>
        <p:nvPicPr>
          <p:cNvPr id="3" name="Picture 2">
            <a:extLst>
              <a:ext uri="{FF2B5EF4-FFF2-40B4-BE49-F238E27FC236}">
                <a16:creationId xmlns:a16="http://schemas.microsoft.com/office/drawing/2014/main" id="{688F51B5-B4DC-47D1-853F-7FAC804C356F}"/>
              </a:ext>
            </a:extLst>
          </p:cNvPr>
          <p:cNvPicPr>
            <a:picLocks noChangeAspect="1"/>
          </p:cNvPicPr>
          <p:nvPr userDrawn="1"/>
        </p:nvPicPr>
        <p:blipFill>
          <a:blip r:embed="rId3"/>
          <a:stretch>
            <a:fillRect/>
          </a:stretch>
        </p:blipFill>
        <p:spPr>
          <a:xfrm>
            <a:off x="432912" y="5250383"/>
            <a:ext cx="496482" cy="486327"/>
          </a:xfrm>
          <a:prstGeom prst="rect">
            <a:avLst/>
          </a:prstGeom>
        </p:spPr>
      </p:pic>
      <p:sp>
        <p:nvSpPr>
          <p:cNvPr id="6" name="Rectangle 5">
            <a:extLst>
              <a:ext uri="{FF2B5EF4-FFF2-40B4-BE49-F238E27FC236}">
                <a16:creationId xmlns:a16="http://schemas.microsoft.com/office/drawing/2014/main" id="{A03277CA-5EE0-4186-8E61-C66F30B5F47C}"/>
              </a:ext>
            </a:extLst>
          </p:cNvPr>
          <p:cNvSpPr/>
          <p:nvPr userDrawn="1"/>
        </p:nvSpPr>
        <p:spPr>
          <a:xfrm>
            <a:off x="3638550" y="6322390"/>
            <a:ext cx="4876800" cy="497509"/>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31FFD78-9786-4F96-8199-FB3EEEC95298}"/>
              </a:ext>
            </a:extLst>
          </p:cNvPr>
          <p:cNvPicPr>
            <a:picLocks noChangeAspect="1"/>
          </p:cNvPicPr>
          <p:nvPr userDrawn="1"/>
        </p:nvPicPr>
        <p:blipFill>
          <a:blip r:embed="rId4"/>
          <a:stretch>
            <a:fillRect/>
          </a:stretch>
        </p:blipFill>
        <p:spPr>
          <a:xfrm>
            <a:off x="7315200" y="5715000"/>
            <a:ext cx="4174376" cy="416219"/>
          </a:xfrm>
          <a:prstGeom prst="rect">
            <a:avLst/>
          </a:prstGeom>
        </p:spPr>
      </p:pic>
    </p:spTree>
    <p:extLst>
      <p:ext uri="{BB962C8B-B14F-4D97-AF65-F5344CB8AC3E}">
        <p14:creationId xmlns:p14="http://schemas.microsoft.com/office/powerpoint/2010/main" val="2633351443"/>
      </p:ext>
    </p:extLst>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Project_disclaimer_Navy">
    <p:bg>
      <p:bgRef idx="1001">
        <a:schemeClr val="bg2"/>
      </p:bgRef>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A5A9BEE-33FC-4028-A95F-D2A7B8D4D3C1}"/>
              </a:ext>
            </a:extLst>
          </p:cNvPr>
          <p:cNvSpPr>
            <a:spLocks noGrp="1"/>
          </p:cNvSpPr>
          <p:nvPr>
            <p:ph type="body" sz="quarter" idx="12" hasCustomPrompt="1"/>
          </p:nvPr>
        </p:nvSpPr>
        <p:spPr>
          <a:xfrm>
            <a:off x="457200" y="3497263"/>
            <a:ext cx="4765675" cy="2781300"/>
          </a:xfrm>
        </p:spPr>
        <p:txBody>
          <a:bodyPr/>
          <a:lstStyle>
            <a:lvl1pPr>
              <a:defRPr/>
            </a:lvl1pPr>
            <a:lvl2pPr>
              <a:defRPr/>
            </a:lvl2pPr>
          </a:lstStyle>
          <a:p>
            <a:pPr lvl="0"/>
            <a:r>
              <a:rPr lang="en-US" dirty="0"/>
              <a:t>Project Name</a:t>
            </a:r>
          </a:p>
          <a:p>
            <a:pPr lvl="0"/>
            <a:r>
              <a:rPr lang="en-US" dirty="0"/>
              <a:t>Project Number</a:t>
            </a:r>
          </a:p>
          <a:p>
            <a:pPr lvl="0"/>
            <a:r>
              <a:rPr lang="en-US" dirty="0"/>
              <a:t>Disclaimer text</a:t>
            </a:r>
          </a:p>
          <a:p>
            <a:pPr lvl="1"/>
            <a:r>
              <a:rPr lang="en-US" dirty="0"/>
              <a:t>Additional text</a:t>
            </a:r>
          </a:p>
        </p:txBody>
      </p:sp>
      <p:sp>
        <p:nvSpPr>
          <p:cNvPr id="4" name="Rectangle 3">
            <a:extLst>
              <a:ext uri="{FF2B5EF4-FFF2-40B4-BE49-F238E27FC236}">
                <a16:creationId xmlns:a16="http://schemas.microsoft.com/office/drawing/2014/main" id="{94119671-BE6E-4731-B452-3058053A0FBE}"/>
              </a:ext>
            </a:extLst>
          </p:cNvPr>
          <p:cNvSpPr/>
          <p:nvPr userDrawn="1"/>
        </p:nvSpPr>
        <p:spPr>
          <a:xfrm>
            <a:off x="3638550" y="6322390"/>
            <a:ext cx="4876800" cy="497510"/>
          </a:xfrm>
          <a:prstGeom prst="rect">
            <a:avLst/>
          </a:prstGeom>
          <a:solidFill>
            <a:srgbClr val="0B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6533CC0-0812-4E22-B6BB-A0C1CC7F5ACA}"/>
              </a:ext>
            </a:extLst>
          </p:cNvPr>
          <p:cNvPicPr>
            <a:picLocks noChangeAspect="1"/>
          </p:cNvPicPr>
          <p:nvPr userDrawn="1"/>
        </p:nvPicPr>
        <p:blipFill>
          <a:blip r:embed="rId2"/>
          <a:stretch>
            <a:fillRect/>
          </a:stretch>
        </p:blipFill>
        <p:spPr>
          <a:xfrm>
            <a:off x="7315200" y="5715000"/>
            <a:ext cx="4174376" cy="416219"/>
          </a:xfrm>
          <a:prstGeom prst="rect">
            <a:avLst/>
          </a:prstGeom>
        </p:spPr>
      </p:pic>
    </p:spTree>
    <p:extLst>
      <p:ext uri="{BB962C8B-B14F-4D97-AF65-F5344CB8AC3E}">
        <p14:creationId xmlns:p14="http://schemas.microsoft.com/office/powerpoint/2010/main" val="2607393297"/>
      </p:ext>
    </p:extLst>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9771174-2FC8-4F6A-9122-DD370FE6E995}"/>
              </a:ext>
            </a:extLst>
          </p:cNvPr>
          <p:cNvSpPr/>
          <p:nvPr userDrawn="1"/>
        </p:nvSpPr>
        <p:spPr>
          <a:xfrm>
            <a:off x="3638550" y="6172200"/>
            <a:ext cx="4876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39796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Blank">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5ADD71-8667-4560-9703-5E3D4E6C8700}"/>
              </a:ext>
            </a:extLst>
          </p:cNvPr>
          <p:cNvSpPr/>
          <p:nvPr userDrawn="1"/>
        </p:nvSpPr>
        <p:spPr>
          <a:xfrm>
            <a:off x="3638550" y="6172200"/>
            <a:ext cx="4876800" cy="647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3998445"/>
      </p:ext>
    </p:extLst>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cSld name="1_Section Header Layout">
    <p:spTree>
      <p:nvGrpSpPr>
        <p:cNvPr id="1" name=""/>
        <p:cNvGrpSpPr/>
        <p:nvPr/>
      </p:nvGrpSpPr>
      <p:grpSpPr>
        <a:xfrm>
          <a:off x="0" y="0"/>
          <a:ext cx="0" cy="0"/>
          <a:chOff x="0" y="0"/>
          <a:chExt cx="0" cy="0"/>
        </a:xfrm>
      </p:grpSpPr>
      <p:grpSp>
        <p:nvGrpSpPr>
          <p:cNvPr id="6" name="Group 5"/>
          <p:cNvGrpSpPr/>
          <p:nvPr/>
        </p:nvGrpSpPr>
        <p:grpSpPr>
          <a:xfrm>
            <a:off x="81480" y="0"/>
            <a:ext cx="99589" cy="6858000"/>
            <a:chOff x="1" y="0"/>
            <a:chExt cx="380999" cy="6858000"/>
          </a:xfrm>
        </p:grpSpPr>
        <p:sp>
          <p:nvSpPr>
            <p:cNvPr id="17" name="Rectangle 16"/>
            <p:cNvSpPr/>
            <p:nvPr/>
          </p:nvSpPr>
          <p:spPr bwMode="auto">
            <a:xfrm>
              <a:off x="1" y="0"/>
              <a:ext cx="380999" cy="3276600"/>
            </a:xfrm>
            <a:prstGeom prst="rect">
              <a:avLst/>
            </a:prstGeom>
            <a:solidFill>
              <a:schemeClr val="accent1"/>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377"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dirty="0">
                <a:ln>
                  <a:noFill/>
                </a:ln>
                <a:solidFill>
                  <a:schemeClr val="tx1"/>
                </a:solidFill>
                <a:effectLst/>
                <a:latin typeface="Arial" charset="0"/>
              </a:endParaRPr>
            </a:p>
          </p:txBody>
        </p:sp>
        <p:sp>
          <p:nvSpPr>
            <p:cNvPr id="18" name="Rectangle 17"/>
            <p:cNvSpPr/>
            <p:nvPr/>
          </p:nvSpPr>
          <p:spPr bwMode="auto">
            <a:xfrm>
              <a:off x="1" y="3505200"/>
              <a:ext cx="380999" cy="3352800"/>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377"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dirty="0">
                <a:ln>
                  <a:noFill/>
                </a:ln>
                <a:solidFill>
                  <a:schemeClr val="tx2"/>
                </a:solidFill>
                <a:effectLst/>
                <a:latin typeface="Arial" charset="0"/>
              </a:endParaRPr>
            </a:p>
          </p:txBody>
        </p:sp>
      </p:grpSp>
      <p:sp>
        <p:nvSpPr>
          <p:cNvPr id="21" name="Rectangle 9"/>
          <p:cNvSpPr>
            <a:spLocks noGrp="1" noChangeArrowheads="1"/>
          </p:cNvSpPr>
          <p:nvPr>
            <p:ph type="ctrTitle" sz="quarter" hasCustomPrompt="1"/>
          </p:nvPr>
        </p:nvSpPr>
        <p:spPr>
          <a:xfrm>
            <a:off x="685800" y="2523067"/>
            <a:ext cx="10820400" cy="1803399"/>
          </a:xfrm>
        </p:spPr>
        <p:txBody>
          <a:bodyPr anchor="ctr" anchorCtr="0">
            <a:noAutofit/>
          </a:bodyPr>
          <a:lstStyle>
            <a:lvl1pPr algn="ctr">
              <a:lnSpc>
                <a:spcPts val="4400"/>
              </a:lnSpc>
              <a:defRPr sz="4000" b="1">
                <a:solidFill>
                  <a:schemeClr val="tx2"/>
                </a:solidFill>
                <a:latin typeface="Arial" pitchFamily="34" charset="0"/>
                <a:cs typeface="Times New Roman" pitchFamily="18" charset="0"/>
              </a:defRPr>
            </a:lvl1pPr>
          </a:lstStyle>
          <a:p>
            <a:r>
              <a:rPr lang="en-US" dirty="0"/>
              <a:t>Divider Slide – Section Title here</a:t>
            </a:r>
          </a:p>
        </p:txBody>
      </p:sp>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4200" y="6477000"/>
            <a:ext cx="670505" cy="243820"/>
          </a:xfrm>
          <a:prstGeom prst="rect">
            <a:avLst/>
          </a:prstGeom>
        </p:spPr>
      </p:pic>
      <p:cxnSp>
        <p:nvCxnSpPr>
          <p:cNvPr id="5" name="Straight Connector 4"/>
          <p:cNvCxnSpPr/>
          <p:nvPr/>
        </p:nvCxnSpPr>
        <p:spPr>
          <a:xfrm>
            <a:off x="685800" y="2057400"/>
            <a:ext cx="10744200" cy="0"/>
          </a:xfrm>
          <a:prstGeom prst="line">
            <a:avLst/>
          </a:prstGeom>
          <a:ln>
            <a:gradFill flip="none" rotWithShape="1">
              <a:gsLst>
                <a:gs pos="0">
                  <a:schemeClr val="accent1">
                    <a:lumMod val="5000"/>
                    <a:lumOff val="95000"/>
                  </a:schemeClr>
                </a:gs>
                <a:gs pos="26000">
                  <a:schemeClr val="tx2"/>
                </a:gs>
                <a:gs pos="77000">
                  <a:schemeClr val="tx2"/>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85800" y="4800600"/>
            <a:ext cx="10744200" cy="0"/>
          </a:xfrm>
          <a:prstGeom prst="line">
            <a:avLst/>
          </a:prstGeom>
          <a:ln>
            <a:gradFill flip="none" rotWithShape="1">
              <a:gsLst>
                <a:gs pos="0">
                  <a:schemeClr val="accent1">
                    <a:lumMod val="5000"/>
                    <a:lumOff val="95000"/>
                  </a:schemeClr>
                </a:gs>
                <a:gs pos="26000">
                  <a:schemeClr val="tx2"/>
                </a:gs>
                <a:gs pos="77000">
                  <a:schemeClr val="tx2"/>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12030547" y="0"/>
            <a:ext cx="99589" cy="6858000"/>
            <a:chOff x="1" y="0"/>
            <a:chExt cx="380999" cy="6858000"/>
          </a:xfrm>
        </p:grpSpPr>
        <p:sp>
          <p:nvSpPr>
            <p:cNvPr id="20" name="Rectangle 19"/>
            <p:cNvSpPr/>
            <p:nvPr/>
          </p:nvSpPr>
          <p:spPr bwMode="auto">
            <a:xfrm>
              <a:off x="1" y="0"/>
              <a:ext cx="380999" cy="3276600"/>
            </a:xfrm>
            <a:prstGeom prst="rect">
              <a:avLst/>
            </a:prstGeom>
            <a:solidFill>
              <a:schemeClr val="accent1"/>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377"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dirty="0">
                <a:ln>
                  <a:noFill/>
                </a:ln>
                <a:solidFill>
                  <a:schemeClr val="tx1"/>
                </a:solidFill>
                <a:effectLst/>
                <a:latin typeface="Arial" charset="0"/>
              </a:endParaRPr>
            </a:p>
          </p:txBody>
        </p:sp>
        <p:sp>
          <p:nvSpPr>
            <p:cNvPr id="23" name="Rectangle 22"/>
            <p:cNvSpPr/>
            <p:nvPr/>
          </p:nvSpPr>
          <p:spPr bwMode="auto">
            <a:xfrm>
              <a:off x="1" y="3505200"/>
              <a:ext cx="380999" cy="3352800"/>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377"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dirty="0">
                <a:ln>
                  <a:noFill/>
                </a:ln>
                <a:solidFill>
                  <a:schemeClr val="tx2"/>
                </a:solidFill>
                <a:effectLst/>
                <a:latin typeface="Arial" charset="0"/>
              </a:endParaRPr>
            </a:p>
          </p:txBody>
        </p:sp>
      </p:grpSp>
      <p:sp>
        <p:nvSpPr>
          <p:cNvPr id="16" name="Slide Number Placeholder 5">
            <a:extLst>
              <a:ext uri="{FF2B5EF4-FFF2-40B4-BE49-F238E27FC236}">
                <a16:creationId xmlns:a16="http://schemas.microsoft.com/office/drawing/2014/main" id="{B0B872EE-CF6B-48C6-B994-9F72BDEE74E7}"/>
              </a:ext>
            </a:extLst>
          </p:cNvPr>
          <p:cNvSpPr>
            <a:spLocks noGrp="1"/>
          </p:cNvSpPr>
          <p:nvPr>
            <p:ph type="sldNum" sz="quarter" idx="12"/>
          </p:nvPr>
        </p:nvSpPr>
        <p:spPr>
          <a:xfrm>
            <a:off x="10275063" y="55601"/>
            <a:ext cx="1765676" cy="252626"/>
          </a:xfrm>
          <a:prstGeom prst="rect">
            <a:avLst/>
          </a:prstGeom>
          <a:ln>
            <a:noFill/>
          </a:ln>
        </p:spPr>
        <p:txBody>
          <a:bodyPr/>
          <a:lstStyle>
            <a:lvl1pPr algn="r">
              <a:defRPr sz="1200">
                <a:solidFill>
                  <a:schemeClr val="bg1">
                    <a:lumMod val="50000"/>
                  </a:schemeClr>
                </a:solidFill>
              </a:defRPr>
            </a:lvl1pPr>
          </a:lstStyle>
          <a:p>
            <a:r>
              <a:rPr lang="en-US" dirty="0">
                <a:latin typeface="Arial" pitchFamily="34" charset="0"/>
              </a:rPr>
              <a:t>| </a:t>
            </a:r>
            <a:fld id="{295008BC-DA31-4D19-837B-EFA4386B05F5}" type="slidenum">
              <a:rPr lang="en-US" smtClean="0">
                <a:latin typeface="Arial" pitchFamily="34" charset="0"/>
              </a:rPr>
              <a:pPr/>
              <a:t>‹#›</a:t>
            </a:fld>
            <a:r>
              <a:rPr lang="en-US" dirty="0">
                <a:latin typeface="Arial" pitchFamily="34" charset="0"/>
              </a:rPr>
              <a:t> |</a:t>
            </a:r>
            <a:r>
              <a:rPr lang="en-US" dirty="0">
                <a:latin typeface="Arial" pitchFamily="34" charset="0"/>
                <a:ea typeface="Verdana" pitchFamily="34" charset="0"/>
                <a:cs typeface="Verdana" pitchFamily="34" charset="0"/>
              </a:rPr>
              <a:t> </a:t>
            </a:r>
          </a:p>
        </p:txBody>
      </p:sp>
    </p:spTree>
    <p:extLst>
      <p:ext uri="{BB962C8B-B14F-4D97-AF65-F5344CB8AC3E}">
        <p14:creationId xmlns:p14="http://schemas.microsoft.com/office/powerpoint/2010/main" val="2689160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grpSp>
        <p:nvGrpSpPr>
          <p:cNvPr id="3" name="Group 2"/>
          <p:cNvGrpSpPr/>
          <p:nvPr/>
        </p:nvGrpSpPr>
        <p:grpSpPr>
          <a:xfrm>
            <a:off x="81480" y="0"/>
            <a:ext cx="99589" cy="6858000"/>
            <a:chOff x="0" y="0"/>
            <a:chExt cx="407324" cy="6858000"/>
          </a:xfrm>
        </p:grpSpPr>
        <p:sp>
          <p:nvSpPr>
            <p:cNvPr id="18" name="Rectangle 17"/>
            <p:cNvSpPr/>
            <p:nvPr/>
          </p:nvSpPr>
          <p:spPr bwMode="auto">
            <a:xfrm>
              <a:off x="0" y="0"/>
              <a:ext cx="407324" cy="2398143"/>
            </a:xfrm>
            <a:prstGeom prst="rect">
              <a:avLst/>
            </a:prstGeom>
            <a:solidFill>
              <a:schemeClr val="accent1"/>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dirty="0">
                <a:ln>
                  <a:noFill/>
                </a:ln>
                <a:solidFill>
                  <a:schemeClr val="tx1"/>
                </a:solidFill>
                <a:effectLst/>
                <a:latin typeface="Arial" charset="0"/>
              </a:endParaRPr>
            </a:p>
          </p:txBody>
        </p:sp>
        <p:sp>
          <p:nvSpPr>
            <p:cNvPr id="19" name="Rectangle 18"/>
            <p:cNvSpPr/>
            <p:nvPr/>
          </p:nvSpPr>
          <p:spPr bwMode="auto">
            <a:xfrm>
              <a:off x="0" y="2510287"/>
              <a:ext cx="407324" cy="4347713"/>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dirty="0">
                <a:ln>
                  <a:noFill/>
                </a:ln>
                <a:solidFill>
                  <a:schemeClr val="tx2"/>
                </a:solidFill>
                <a:effectLst/>
                <a:latin typeface="Arial" charset="0"/>
              </a:endParaRPr>
            </a:p>
          </p:txBody>
        </p:sp>
      </p:grpSp>
      <p:sp>
        <p:nvSpPr>
          <p:cNvPr id="9" name="Rectangle 9"/>
          <p:cNvSpPr>
            <a:spLocks noGrp="1" noChangeArrowheads="1"/>
          </p:cNvSpPr>
          <p:nvPr>
            <p:ph type="ctrTitle" sz="quarter" hasCustomPrompt="1"/>
          </p:nvPr>
        </p:nvSpPr>
        <p:spPr>
          <a:xfrm>
            <a:off x="1009528" y="368932"/>
            <a:ext cx="9662160" cy="1981200"/>
          </a:xfrm>
        </p:spPr>
        <p:txBody>
          <a:bodyPr anchor="b" anchorCtr="0">
            <a:normAutofit/>
          </a:bodyPr>
          <a:lstStyle>
            <a:lvl1pPr algn="l">
              <a:lnSpc>
                <a:spcPts val="4400"/>
              </a:lnSpc>
              <a:defRPr sz="4000" b="1">
                <a:solidFill>
                  <a:schemeClr val="tx2"/>
                </a:solidFill>
                <a:latin typeface="Arial" panose="020B0604020202020204" pitchFamily="34" charset="0"/>
                <a:ea typeface="Tahoma" panose="020B0604030504040204" pitchFamily="34" charset="0"/>
                <a:cs typeface="Arial" panose="020B0604020202020204" pitchFamily="34" charset="0"/>
              </a:defRPr>
            </a:lvl1pPr>
          </a:lstStyle>
          <a:p>
            <a:r>
              <a:rPr lang="en-US" dirty="0"/>
              <a:t>Title here</a:t>
            </a:r>
          </a:p>
        </p:txBody>
      </p:sp>
      <p:cxnSp>
        <p:nvCxnSpPr>
          <p:cNvPr id="16" name="Straight Connector 15"/>
          <p:cNvCxnSpPr/>
          <p:nvPr/>
        </p:nvCxnSpPr>
        <p:spPr bwMode="auto">
          <a:xfrm>
            <a:off x="1098208" y="6534227"/>
            <a:ext cx="10593057" cy="0"/>
          </a:xfrm>
          <a:prstGeom prst="line">
            <a:avLst/>
          </a:prstGeom>
          <a:solidFill>
            <a:srgbClr val="FFCC99"/>
          </a:solidFill>
          <a:ln w="12700" cap="flat" cmpd="sng" algn="ctr">
            <a:solidFill>
              <a:srgbClr val="C1CD23"/>
            </a:solidFill>
            <a:prstDash val="solid"/>
            <a:round/>
            <a:headEnd type="none" w="med" len="med"/>
            <a:tailEnd type="none" w="med" len="med"/>
          </a:ln>
          <a:effectLst/>
        </p:spPr>
      </p:cxnSp>
      <p:cxnSp>
        <p:nvCxnSpPr>
          <p:cNvPr id="21" name="Straight Connector 20"/>
          <p:cNvCxnSpPr/>
          <p:nvPr/>
        </p:nvCxnSpPr>
        <p:spPr bwMode="auto">
          <a:xfrm>
            <a:off x="1098208" y="2448468"/>
            <a:ext cx="10593057" cy="0"/>
          </a:xfrm>
          <a:prstGeom prst="line">
            <a:avLst/>
          </a:prstGeom>
          <a:solidFill>
            <a:srgbClr val="FFCC99"/>
          </a:solidFill>
          <a:ln w="12700" cap="flat" cmpd="sng" algn="ctr">
            <a:solidFill>
              <a:schemeClr val="bg1">
                <a:lumMod val="50000"/>
              </a:schemeClr>
            </a:solidFill>
            <a:prstDash val="solid"/>
            <a:round/>
            <a:headEnd type="none" w="med" len="med"/>
            <a:tailEnd type="none" w="med" len="med"/>
          </a:ln>
          <a:effectLst/>
        </p:spPr>
      </p:cxnSp>
      <p:cxnSp>
        <p:nvCxnSpPr>
          <p:cNvPr id="22" name="Straight Connector 21"/>
          <p:cNvCxnSpPr/>
          <p:nvPr/>
        </p:nvCxnSpPr>
        <p:spPr bwMode="auto">
          <a:xfrm>
            <a:off x="1098208" y="6534227"/>
            <a:ext cx="10593057" cy="0"/>
          </a:xfrm>
          <a:prstGeom prst="line">
            <a:avLst/>
          </a:prstGeom>
          <a:solidFill>
            <a:srgbClr val="FFCC99"/>
          </a:solidFill>
          <a:ln w="12700" cap="flat" cmpd="sng" algn="ctr">
            <a:solidFill>
              <a:schemeClr val="bg1">
                <a:lumMod val="50000"/>
              </a:schemeClr>
            </a:solidFill>
            <a:prstDash val="solid"/>
            <a:round/>
            <a:headEnd type="none" w="med" len="med"/>
            <a:tailEnd type="none" w="med" len="med"/>
          </a:ln>
          <a:effectLst/>
        </p:spPr>
      </p:cxnSp>
      <p:sp>
        <p:nvSpPr>
          <p:cNvPr id="26" name="Subtitle 1"/>
          <p:cNvSpPr>
            <a:spLocks noGrp="1"/>
          </p:cNvSpPr>
          <p:nvPr>
            <p:ph type="subTitle" idx="1" hasCustomPrompt="1"/>
          </p:nvPr>
        </p:nvSpPr>
        <p:spPr>
          <a:xfrm>
            <a:off x="1044164" y="2568943"/>
            <a:ext cx="7655345" cy="389923"/>
          </a:xfrm>
        </p:spPr>
        <p:txBody>
          <a:bodyPr/>
          <a:lstStyle>
            <a:lvl1pPr marL="0" indent="0">
              <a:buNone/>
              <a:defRPr>
                <a:solidFill>
                  <a:schemeClr val="tx2"/>
                </a:solidFill>
              </a:defRPr>
            </a:lvl1pPr>
          </a:lstStyle>
          <a:p>
            <a:r>
              <a:rPr lang="en-US" dirty="0"/>
              <a:t>Author</a:t>
            </a:r>
          </a:p>
        </p:txBody>
      </p:sp>
      <p:sp>
        <p:nvSpPr>
          <p:cNvPr id="14" name="Slide Number Placeholder 5">
            <a:extLst>
              <a:ext uri="{FF2B5EF4-FFF2-40B4-BE49-F238E27FC236}">
                <a16:creationId xmlns:a16="http://schemas.microsoft.com/office/drawing/2014/main" id="{495288DB-2197-4AA1-9E62-6093715D88CA}"/>
              </a:ext>
            </a:extLst>
          </p:cNvPr>
          <p:cNvSpPr>
            <a:spLocks noGrp="1"/>
          </p:cNvSpPr>
          <p:nvPr>
            <p:ph type="sldNum" sz="quarter" idx="12"/>
          </p:nvPr>
        </p:nvSpPr>
        <p:spPr>
          <a:xfrm>
            <a:off x="10275063" y="55601"/>
            <a:ext cx="1765676" cy="252626"/>
          </a:xfrm>
          <a:prstGeom prst="rect">
            <a:avLst/>
          </a:prstGeom>
          <a:ln>
            <a:noFill/>
          </a:ln>
        </p:spPr>
        <p:txBody>
          <a:bodyPr/>
          <a:lstStyle>
            <a:lvl1pPr algn="r">
              <a:defRPr sz="1200">
                <a:solidFill>
                  <a:schemeClr val="bg1">
                    <a:lumMod val="50000"/>
                  </a:schemeClr>
                </a:solidFill>
              </a:defRPr>
            </a:lvl1pPr>
          </a:lstStyle>
          <a:p>
            <a:r>
              <a:rPr lang="en-US" dirty="0">
                <a:latin typeface="Arial" pitchFamily="34" charset="0"/>
              </a:rPr>
              <a:t>|</a:t>
            </a:r>
            <a:r>
              <a:rPr lang="en-US" dirty="0">
                <a:latin typeface="Tahoma" panose="020B0604030504040204" pitchFamily="34" charset="0"/>
                <a:ea typeface="Tahoma" panose="020B0604030504040204" pitchFamily="34" charset="0"/>
                <a:cs typeface="Tahoma" panose="020B0604030504040204" pitchFamily="34" charset="0"/>
              </a:rPr>
              <a:t> </a:t>
            </a:r>
            <a:fld id="{295008BC-DA31-4D19-837B-EFA4386B05F5}" type="slidenum">
              <a:rPr lang="en-US" smtClean="0">
                <a:latin typeface="Tahoma" panose="020B0604030504040204" pitchFamily="34" charset="0"/>
                <a:ea typeface="Tahoma" panose="020B0604030504040204" pitchFamily="34" charset="0"/>
                <a:cs typeface="Tahoma" panose="020B0604030504040204" pitchFamily="34" charset="0"/>
              </a:rPr>
              <a:pPr/>
              <a:t>‹#›</a:t>
            </a:fld>
            <a:r>
              <a:rPr lang="en-US" dirty="0">
                <a:latin typeface="Tahoma" panose="020B0604030504040204" pitchFamily="34" charset="0"/>
                <a:ea typeface="Tahoma" panose="020B0604030504040204" pitchFamily="34" charset="0"/>
                <a:cs typeface="Tahoma" panose="020B0604030504040204" pitchFamily="34" charset="0"/>
              </a:rPr>
              <a:t> </a:t>
            </a:r>
            <a:r>
              <a:rPr lang="en-US" dirty="0">
                <a:latin typeface="Arial" pitchFamily="34" charset="0"/>
              </a:rPr>
              <a:t>|</a:t>
            </a:r>
            <a:r>
              <a:rPr lang="en-US" dirty="0">
                <a:latin typeface="Arial" pitchFamily="34" charset="0"/>
                <a:ea typeface="Verdana" pitchFamily="34" charset="0"/>
                <a:cs typeface="Verdana" pitchFamily="34" charset="0"/>
              </a:rPr>
              <a:t> </a:t>
            </a:r>
          </a:p>
        </p:txBody>
      </p:sp>
      <p:pic>
        <p:nvPicPr>
          <p:cNvPr id="15" name="Picture 14">
            <a:extLst>
              <a:ext uri="{FF2B5EF4-FFF2-40B4-BE49-F238E27FC236}">
                <a16:creationId xmlns:a16="http://schemas.microsoft.com/office/drawing/2014/main" id="{9D033E94-7383-4393-90A4-2ADAD7A9EC4C}"/>
              </a:ext>
            </a:extLst>
          </p:cNvPr>
          <p:cNvPicPr>
            <a:picLocks noChangeAspect="1"/>
          </p:cNvPicPr>
          <p:nvPr userDrawn="1"/>
        </p:nvPicPr>
        <p:blipFill>
          <a:blip r:embed="rId2"/>
          <a:stretch>
            <a:fillRect/>
          </a:stretch>
        </p:blipFill>
        <p:spPr>
          <a:xfrm>
            <a:off x="11034710" y="6295044"/>
            <a:ext cx="650082" cy="181717"/>
          </a:xfrm>
          <a:prstGeom prst="rect">
            <a:avLst/>
          </a:prstGeom>
        </p:spPr>
      </p:pic>
      <p:sp>
        <p:nvSpPr>
          <p:cNvPr id="13" name="Footer Placeholder 4">
            <a:extLst>
              <a:ext uri="{FF2B5EF4-FFF2-40B4-BE49-F238E27FC236}">
                <a16:creationId xmlns:a16="http://schemas.microsoft.com/office/drawing/2014/main" id="{CDDE858A-4224-4327-8EA0-28B17070EB60}"/>
              </a:ext>
            </a:extLst>
          </p:cNvPr>
          <p:cNvSpPr txBox="1">
            <a:spLocks/>
          </p:cNvSpPr>
          <p:nvPr userDrawn="1"/>
        </p:nvSpPr>
        <p:spPr>
          <a:xfrm>
            <a:off x="758338" y="6265247"/>
            <a:ext cx="7536952" cy="196850"/>
          </a:xfrm>
          <a:prstGeom prst="rect">
            <a:avLst/>
          </a:prstGeom>
        </p:spPr>
        <p:txBody>
          <a:bodyPr vert="horz" lIns="0" tIns="0" rIns="0" bIns="0" rtlCol="0" anchor="ctr"/>
          <a:lstStyle>
            <a:defPPr>
              <a:defRPr lang="en-US"/>
            </a:defPPr>
            <a:lvl1pPr marL="0" algn="ctr" defTabSz="914400" rtl="0" eaLnBrk="1" latinLnBrk="0" hangingPunct="1">
              <a:defRPr sz="800" kern="1200">
                <a:solidFill>
                  <a:schemeClr val="tx1">
                    <a:tint val="75000"/>
                  </a:schemeClr>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en-US" dirty="0">
                <a:solidFill>
                  <a:srgbClr val="0B2338"/>
                </a:solidFill>
              </a:rPr>
              <a:t>Copyright 2020 The MITRE Corporation. All rights reserved. For Limited Release to League of  Women Voters</a:t>
            </a:r>
            <a:r>
              <a:rPr lang="en-US" altLang="en-US" dirty="0">
                <a:solidFill>
                  <a:schemeClr val="tx1">
                    <a:lumMod val="50000"/>
                    <a:lumOff val="50000"/>
                  </a:schemeClr>
                </a:solidFill>
              </a:rPr>
              <a:t>. </a:t>
            </a:r>
            <a:r>
              <a:rPr lang="en-US" altLang="en-US" dirty="0">
                <a:solidFill>
                  <a:srgbClr val="0B2338"/>
                </a:solidFill>
              </a:rPr>
              <a:t>Case 20-0980</a:t>
            </a:r>
            <a:endParaRPr lang="en-US" dirty="0">
              <a:solidFill>
                <a:srgbClr val="0B2338"/>
              </a:solidFill>
            </a:endParaRPr>
          </a:p>
        </p:txBody>
      </p:sp>
    </p:spTree>
    <p:extLst>
      <p:ext uri="{BB962C8B-B14F-4D97-AF65-F5344CB8AC3E}">
        <p14:creationId xmlns:p14="http://schemas.microsoft.com/office/powerpoint/2010/main" val="373104453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9E1AE-2D0B-4241-8DAC-76DB425687E6}"/>
              </a:ext>
            </a:extLst>
          </p:cNvPr>
          <p:cNvSpPr>
            <a:spLocks noGrp="1"/>
          </p:cNvSpPr>
          <p:nvPr>
            <p:ph type="title"/>
          </p:nvPr>
        </p:nvSpPr>
        <p:spPr>
          <a:xfrm>
            <a:off x="616448" y="365760"/>
            <a:ext cx="11236721" cy="75025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A7DC7E0-961C-4A00-8B0B-83ECF8E3C463}"/>
              </a:ext>
            </a:extLst>
          </p:cNvPr>
          <p:cNvSpPr>
            <a:spLocks noGrp="1"/>
          </p:cNvSpPr>
          <p:nvPr>
            <p:ph idx="1" hasCustomPrompt="1"/>
          </p:nvPr>
        </p:nvSpPr>
        <p:spPr>
          <a:xfrm>
            <a:off x="616449" y="1371601"/>
            <a:ext cx="11236720" cy="4794737"/>
          </a:xfrm>
        </p:spPr>
        <p:txBody>
          <a:bodyPr/>
          <a:lstStyle>
            <a:lvl1pPr marL="308269" indent="-308269" algn="l" defTabSz="1216185" rtl="0" eaLnBrk="1" latinLnBrk="0" hangingPunct="1">
              <a:spcBef>
                <a:spcPts val="0"/>
              </a:spcBef>
              <a:spcAft>
                <a:spcPts val="798"/>
              </a:spcAft>
              <a:buClr>
                <a:schemeClr val="tx2"/>
              </a:buClr>
              <a:buSzPct val="120000"/>
              <a:buFont typeface="Wingdings" pitchFamily="2" charset="2"/>
              <a:buChar char="§"/>
              <a:defRPr lang="en-US" sz="2400" b="1" kern="1200" dirty="0" smtClean="0">
                <a:solidFill>
                  <a:schemeClr val="tx1"/>
                </a:solidFill>
                <a:latin typeface="Arial" panose="020B0604020202020204" pitchFamily="34" charset="0"/>
                <a:ea typeface="Tahoma" panose="020B0604030504040204" pitchFamily="34" charset="0"/>
                <a:cs typeface="Arial" panose="020B0604020202020204" pitchFamily="34" charset="0"/>
              </a:defRPr>
            </a:lvl1pPr>
            <a:lvl2pPr marL="686216" marR="0" indent="-304046" algn="l" defTabSz="1216185" rtl="0" eaLnBrk="1" fontAlgn="auto" latinLnBrk="0" hangingPunct="1">
              <a:lnSpc>
                <a:spcPct val="90000"/>
              </a:lnSpc>
              <a:spcBef>
                <a:spcPts val="0"/>
              </a:spcBef>
              <a:spcAft>
                <a:spcPts val="798"/>
              </a:spcAft>
              <a:buClr>
                <a:schemeClr val="tx2"/>
              </a:buClr>
              <a:buSzTx/>
              <a:buFont typeface="Arial" pitchFamily="34" charset="0"/>
              <a:buChar char="–"/>
              <a:tabLst/>
              <a:defRPr lang="en-US"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94485" indent="-308269" algn="l" defTabSz="1216185" rtl="0" eaLnBrk="1" latinLnBrk="0" hangingPunct="1">
              <a:spcBef>
                <a:spcPts val="0"/>
              </a:spcBef>
              <a:spcAft>
                <a:spcPts val="798"/>
              </a:spcAft>
              <a:buClr>
                <a:schemeClr val="tx2"/>
              </a:buClr>
              <a:buSzPct val="110000"/>
              <a:buFont typeface="Wingdings" pitchFamily="2" charset="2"/>
              <a:buChar char="§"/>
              <a:defRPr lang="en-US" sz="2400" kern="1200" smtClean="0">
                <a:solidFill>
                  <a:schemeClr val="tx1"/>
                </a:solidFill>
                <a:latin typeface="Arial" panose="020B0604020202020204" pitchFamily="34" charset="0"/>
                <a:ea typeface="Tahoma" panose="020B0604030504040204" pitchFamily="34" charset="0"/>
                <a:cs typeface="Arial" panose="020B0604020202020204" pitchFamily="34" charset="0"/>
              </a:defRPr>
            </a:lvl3pPr>
            <a:lvl4pPr marL="605715" indent="0" algn="l" defTabSz="1216185" rtl="0" eaLnBrk="1" latinLnBrk="0" hangingPunct="1">
              <a:spcBef>
                <a:spcPts val="0"/>
              </a:spcBef>
              <a:spcAft>
                <a:spcPts val="798"/>
              </a:spcAft>
              <a:buClr>
                <a:schemeClr val="tx2"/>
              </a:buClr>
              <a:buNone/>
              <a:defRPr lang="en-US" sz="2400" b="0" kern="1200" smtClean="0">
                <a:solidFill>
                  <a:schemeClr val="tx1"/>
                </a:solidFill>
                <a:latin typeface="Arial" panose="020B0604020202020204" pitchFamily="34" charset="0"/>
                <a:ea typeface="Tahoma" panose="020B0604030504040204" pitchFamily="34" charset="0"/>
                <a:cs typeface="Arial" panose="020B0604020202020204" pitchFamily="34" charset="0"/>
              </a:defRPr>
            </a:lvl4pPr>
            <a:lvl5pPr algn="l" defTabSz="1216185" rtl="0" eaLnBrk="1" latinLnBrk="0" hangingPunct="1">
              <a:spcBef>
                <a:spcPts val="0"/>
              </a:spcBef>
              <a:spcAft>
                <a:spcPts val="798"/>
              </a:spcAft>
              <a:buClr>
                <a:schemeClr val="tx2"/>
              </a:buClr>
              <a:defRPr lang="en-US" sz="2660" b="1" kern="1200">
                <a:solidFill>
                  <a:schemeClr val="tx1"/>
                </a:solidFill>
                <a:latin typeface="Arial" pitchFamily="34" charset="0"/>
                <a:ea typeface="Verdana" pitchFamily="34" charset="0"/>
                <a:cs typeface="Arial" pitchFamily="34" charset="0"/>
              </a:defRPr>
            </a:lvl5pPr>
          </a:lstStyle>
          <a:p>
            <a:pPr marL="308269" lvl="0" indent="-308269" defTabSz="1216185">
              <a:spcBef>
                <a:spcPts val="0"/>
              </a:spcBef>
              <a:spcAft>
                <a:spcPts val="798"/>
              </a:spcAft>
              <a:buClr>
                <a:schemeClr val="tx2"/>
              </a:buClr>
              <a:buSzPct val="120000"/>
              <a:buFont typeface="Wingdings" pitchFamily="2" charset="2"/>
              <a:buChar char="§"/>
            </a:pPr>
            <a:r>
              <a:rPr lang="en-US" dirty="0"/>
              <a:t>Edit Master text styles</a:t>
            </a:r>
          </a:p>
          <a:p>
            <a:pPr marL="686216" lvl="1" indent="-304046" defTabSz="1216185">
              <a:spcBef>
                <a:spcPts val="0"/>
              </a:spcBef>
              <a:spcAft>
                <a:spcPts val="798"/>
              </a:spcAft>
              <a:buClr>
                <a:schemeClr val="tx2"/>
              </a:buClr>
              <a:buChar char="–"/>
            </a:pPr>
            <a:r>
              <a:rPr lang="en-US" dirty="0"/>
              <a:t>Second level</a:t>
            </a:r>
          </a:p>
          <a:p>
            <a:pPr marL="994485" lvl="2" indent="-308269" defTabSz="1216185">
              <a:spcBef>
                <a:spcPts val="0"/>
              </a:spcBef>
              <a:spcAft>
                <a:spcPts val="798"/>
              </a:spcAft>
              <a:buClr>
                <a:schemeClr val="tx2"/>
              </a:buClr>
              <a:buSzPct val="110000"/>
              <a:buFont typeface="Wingdings" pitchFamily="2" charset="2"/>
              <a:buChar char="§"/>
            </a:pPr>
            <a:r>
              <a:rPr lang="en-US" dirty="0"/>
              <a:t>Third level</a:t>
            </a:r>
          </a:p>
          <a:p>
            <a:pPr marL="913984" lvl="3" indent="-308269" defTabSz="1216185">
              <a:spcBef>
                <a:spcPts val="0"/>
              </a:spcBef>
              <a:spcAft>
                <a:spcPts val="798"/>
              </a:spcAft>
              <a:buClr>
                <a:schemeClr val="tx2"/>
              </a:buClr>
              <a:buSzPct val="120000"/>
              <a:buFont typeface="Wingdings" pitchFamily="2" charset="2"/>
              <a:buChar char="§"/>
            </a:pPr>
            <a:endParaRPr lang="en-US" dirty="0"/>
          </a:p>
        </p:txBody>
      </p:sp>
      <p:sp>
        <p:nvSpPr>
          <p:cNvPr id="7" name="Slide Number Placeholder 5">
            <a:extLst>
              <a:ext uri="{FF2B5EF4-FFF2-40B4-BE49-F238E27FC236}">
                <a16:creationId xmlns:a16="http://schemas.microsoft.com/office/drawing/2014/main" id="{B53F2848-DF32-4C59-B04B-EBFD963B2F8D}"/>
              </a:ext>
            </a:extLst>
          </p:cNvPr>
          <p:cNvSpPr>
            <a:spLocks noGrp="1"/>
          </p:cNvSpPr>
          <p:nvPr>
            <p:ph type="sldNum" sz="quarter" idx="12"/>
          </p:nvPr>
        </p:nvSpPr>
        <p:spPr>
          <a:xfrm>
            <a:off x="10275063" y="55601"/>
            <a:ext cx="1765676" cy="252626"/>
          </a:xfrm>
          <a:prstGeom prst="rect">
            <a:avLst/>
          </a:prstGeom>
          <a:ln>
            <a:noFill/>
          </a:ln>
        </p:spPr>
        <p:txBody>
          <a:bodyPr/>
          <a:lstStyle>
            <a:lvl1pPr algn="r">
              <a:defRPr sz="1200">
                <a:solidFill>
                  <a:schemeClr val="bg1">
                    <a:lumMod val="50000"/>
                  </a:schemeClr>
                </a:solidFill>
              </a:defRPr>
            </a:lvl1pPr>
          </a:lstStyle>
          <a:p>
            <a:r>
              <a:rPr lang="en-US">
                <a:latin typeface="Arial" pitchFamily="34" charset="0"/>
              </a:rPr>
              <a:t>| </a:t>
            </a:r>
            <a:fld id="{295008BC-DA31-4D19-837B-EFA4386B05F5}" type="slidenum">
              <a:rPr lang="en-US" smtClean="0">
                <a:latin typeface="Arial" pitchFamily="34" charset="0"/>
              </a:rPr>
              <a:pPr/>
              <a:t>‹#›</a:t>
            </a:fld>
            <a:r>
              <a:rPr lang="en-US">
                <a:latin typeface="Arial" pitchFamily="34" charset="0"/>
              </a:rPr>
              <a:t> |</a:t>
            </a:r>
            <a:r>
              <a:rPr lang="en-US">
                <a:latin typeface="Arial" pitchFamily="34" charset="0"/>
                <a:ea typeface="Verdana" pitchFamily="34" charset="0"/>
                <a:cs typeface="Verdana" pitchFamily="34" charset="0"/>
              </a:rPr>
              <a:t> </a:t>
            </a:r>
            <a:endParaRPr lang="en-US" dirty="0">
              <a:latin typeface="Arial" pitchFamily="34" charset="0"/>
              <a:ea typeface="Verdana" pitchFamily="34" charset="0"/>
              <a:cs typeface="Verdana" pitchFamily="34" charset="0"/>
            </a:endParaRPr>
          </a:p>
        </p:txBody>
      </p:sp>
      <p:sp>
        <p:nvSpPr>
          <p:cNvPr id="6" name="Footer Placeholder 4">
            <a:extLst>
              <a:ext uri="{FF2B5EF4-FFF2-40B4-BE49-F238E27FC236}">
                <a16:creationId xmlns:a16="http://schemas.microsoft.com/office/drawing/2014/main" id="{BF80A6B2-7F01-498E-BB29-D689E67EF717}"/>
              </a:ext>
            </a:extLst>
          </p:cNvPr>
          <p:cNvSpPr txBox="1">
            <a:spLocks/>
          </p:cNvSpPr>
          <p:nvPr userDrawn="1"/>
        </p:nvSpPr>
        <p:spPr>
          <a:xfrm>
            <a:off x="742573" y="6661150"/>
            <a:ext cx="7536952" cy="196850"/>
          </a:xfrm>
          <a:prstGeom prst="rect">
            <a:avLst/>
          </a:prstGeom>
        </p:spPr>
        <p:txBody>
          <a:bodyPr vert="horz" lIns="0" tIns="0" rIns="0" bIns="0" rtlCol="0" anchor="ctr"/>
          <a:lstStyle>
            <a:defPPr>
              <a:defRPr lang="en-US"/>
            </a:defPPr>
            <a:lvl1pPr marL="0" algn="ctr" defTabSz="914400" rtl="0" eaLnBrk="1" latinLnBrk="0" hangingPunct="1">
              <a:defRPr sz="800" kern="1200">
                <a:solidFill>
                  <a:schemeClr val="tx1">
                    <a:tint val="75000"/>
                  </a:schemeClr>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en-US" dirty="0">
                <a:solidFill>
                  <a:srgbClr val="0B2338"/>
                </a:solidFill>
              </a:rPr>
              <a:t> © 2020 The MITRE Corporation. All rights reserved. For Limited Release to League of  Women Voters</a:t>
            </a:r>
            <a:r>
              <a:rPr lang="en-US" altLang="en-US" dirty="0">
                <a:solidFill>
                  <a:schemeClr val="tx1">
                    <a:lumMod val="50000"/>
                    <a:lumOff val="50000"/>
                  </a:schemeClr>
                </a:solidFill>
              </a:rPr>
              <a:t>.</a:t>
            </a:r>
            <a:r>
              <a:rPr lang="en-US" altLang="en-US" dirty="0">
                <a:solidFill>
                  <a:srgbClr val="0B2338"/>
                </a:solidFill>
              </a:rPr>
              <a:t> Case 20-0980</a:t>
            </a:r>
            <a:endParaRPr lang="en-US" dirty="0">
              <a:solidFill>
                <a:schemeClr val="tx1">
                  <a:lumMod val="50000"/>
                  <a:lumOff val="50000"/>
                </a:schemeClr>
              </a:solidFill>
            </a:endParaRPr>
          </a:p>
        </p:txBody>
      </p:sp>
      <p:sp>
        <p:nvSpPr>
          <p:cNvPr id="4" name="TextBox 3">
            <a:extLst>
              <a:ext uri="{FF2B5EF4-FFF2-40B4-BE49-F238E27FC236}">
                <a16:creationId xmlns:a16="http://schemas.microsoft.com/office/drawing/2014/main" id="{2DA09526-602F-4D80-B84C-99BAC0B941AA}"/>
              </a:ext>
            </a:extLst>
          </p:cNvPr>
          <p:cNvSpPr txBox="1"/>
          <p:nvPr userDrawn="1"/>
        </p:nvSpPr>
        <p:spPr>
          <a:xfrm>
            <a:off x="3886200" y="6471745"/>
            <a:ext cx="4296103" cy="252248"/>
          </a:xfrm>
          <a:prstGeom prst="rect">
            <a:avLst/>
          </a:prstGeom>
          <a:solidFill>
            <a:schemeClr val="bg2"/>
          </a:solidFill>
          <a:ln>
            <a:solidFill>
              <a:schemeClr val="accent3"/>
            </a:solidFill>
          </a:ln>
        </p:spPr>
        <p:txBody>
          <a:bodyPr vert="horz" wrap="square" lIns="91440" tIns="45720" rIns="91440" bIns="45720" rtlCol="0">
            <a:noAutofit/>
          </a:bodyPr>
          <a:lstStyle/>
          <a:p>
            <a:pPr marL="342900" indent="-342900" algn="l">
              <a:buFont typeface="Arial" panose="020B0604020202020204" pitchFamily="34" charset="0"/>
              <a:buChar char="•"/>
            </a:pPr>
            <a:endParaRPr lang="en-US" dirty="0"/>
          </a:p>
        </p:txBody>
      </p:sp>
    </p:spTree>
    <p:extLst>
      <p:ext uri="{BB962C8B-B14F-4D97-AF65-F5344CB8AC3E}">
        <p14:creationId xmlns:p14="http://schemas.microsoft.com/office/powerpoint/2010/main" val="20270897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8367E-171D-4F02-854A-86982069072A}"/>
              </a:ext>
            </a:extLst>
          </p:cNvPr>
          <p:cNvSpPr>
            <a:spLocks noGrp="1"/>
          </p:cNvSpPr>
          <p:nvPr>
            <p:ph type="title"/>
          </p:nvPr>
        </p:nvSpPr>
        <p:spPr/>
        <p:txBody>
          <a:bodyPr/>
          <a:lstStyle/>
          <a:p>
            <a:r>
              <a:rPr lang="en-US"/>
              <a:t>Click to edit Master title style</a:t>
            </a:r>
          </a:p>
        </p:txBody>
      </p:sp>
      <p:sp>
        <p:nvSpPr>
          <p:cNvPr id="10" name="Slide Number Placeholder 5">
            <a:extLst>
              <a:ext uri="{FF2B5EF4-FFF2-40B4-BE49-F238E27FC236}">
                <a16:creationId xmlns:a16="http://schemas.microsoft.com/office/drawing/2014/main" id="{CEB45D1C-3664-40B8-A5D0-E8CCF94E9716}"/>
              </a:ext>
            </a:extLst>
          </p:cNvPr>
          <p:cNvSpPr>
            <a:spLocks noGrp="1"/>
          </p:cNvSpPr>
          <p:nvPr>
            <p:ph type="sldNum" sz="quarter" idx="12"/>
          </p:nvPr>
        </p:nvSpPr>
        <p:spPr>
          <a:xfrm>
            <a:off x="10275063" y="55601"/>
            <a:ext cx="1765676" cy="252626"/>
          </a:xfrm>
          <a:prstGeom prst="rect">
            <a:avLst/>
          </a:prstGeom>
          <a:ln>
            <a:noFill/>
          </a:ln>
        </p:spPr>
        <p:txBody>
          <a:bodyPr/>
          <a:lstStyle>
            <a:lvl1pPr algn="r">
              <a:defRPr sz="1200">
                <a:solidFill>
                  <a:schemeClr val="bg1">
                    <a:lumMod val="50000"/>
                  </a:schemeClr>
                </a:solidFill>
              </a:defRPr>
            </a:lvl1pPr>
          </a:lstStyle>
          <a:p>
            <a:r>
              <a:rPr lang="en-US">
                <a:latin typeface="Arial" pitchFamily="34" charset="0"/>
              </a:rPr>
              <a:t>| </a:t>
            </a:r>
            <a:fld id="{295008BC-DA31-4D19-837B-EFA4386B05F5}" type="slidenum">
              <a:rPr lang="en-US" smtClean="0">
                <a:latin typeface="Arial" pitchFamily="34" charset="0"/>
              </a:rPr>
              <a:pPr/>
              <a:t>‹#›</a:t>
            </a:fld>
            <a:r>
              <a:rPr lang="en-US">
                <a:latin typeface="Arial" pitchFamily="34" charset="0"/>
              </a:rPr>
              <a:t> |</a:t>
            </a:r>
            <a:r>
              <a:rPr lang="en-US">
                <a:latin typeface="Arial" pitchFamily="34" charset="0"/>
                <a:ea typeface="Verdana" pitchFamily="34" charset="0"/>
                <a:cs typeface="Verdana" pitchFamily="34" charset="0"/>
              </a:rPr>
              <a:t> </a:t>
            </a:r>
            <a:endParaRPr lang="en-US" dirty="0">
              <a:latin typeface="Arial" pitchFamily="34" charset="0"/>
              <a:ea typeface="Verdana" pitchFamily="34" charset="0"/>
              <a:cs typeface="Verdana" pitchFamily="34" charset="0"/>
            </a:endParaRPr>
          </a:p>
        </p:txBody>
      </p:sp>
      <p:sp>
        <p:nvSpPr>
          <p:cNvPr id="27" name="Content Placeholder 2">
            <a:extLst>
              <a:ext uri="{FF2B5EF4-FFF2-40B4-BE49-F238E27FC236}">
                <a16:creationId xmlns:a16="http://schemas.microsoft.com/office/drawing/2014/main" id="{21B5798F-7C8C-4E94-A893-98CD67123E35}"/>
              </a:ext>
            </a:extLst>
          </p:cNvPr>
          <p:cNvSpPr>
            <a:spLocks noGrp="1"/>
          </p:cNvSpPr>
          <p:nvPr>
            <p:ph sz="half" idx="1"/>
          </p:nvPr>
        </p:nvSpPr>
        <p:spPr>
          <a:xfrm>
            <a:off x="838200" y="1517281"/>
            <a:ext cx="5181600" cy="4351338"/>
          </a:xfrm>
        </p:spPr>
        <p:txBody>
          <a:bodyPr/>
          <a:lstStyle>
            <a:lvl1pPr>
              <a:defRPr/>
            </a:lvl1pPr>
            <a:lvl2pPr>
              <a:defRPr/>
            </a:lvl2pPr>
            <a:lvl3pPr>
              <a:defRPr/>
            </a:lvl3pPr>
          </a:lstStyle>
          <a:p>
            <a:pPr marL="308269" lvl="0" indent="-308269" defTabSz="1216185">
              <a:spcBef>
                <a:spcPts val="0"/>
              </a:spcBef>
              <a:spcAft>
                <a:spcPts val="798"/>
              </a:spcAft>
              <a:buClr>
                <a:schemeClr val="tx2"/>
              </a:buClr>
              <a:buSzPct val="120000"/>
              <a:buFont typeface="Wingdings" pitchFamily="2" charset="2"/>
              <a:buChar char="§"/>
            </a:pPr>
            <a:r>
              <a:rPr lang="en-US" dirty="0"/>
              <a:t>Click to edit Master text styles</a:t>
            </a:r>
          </a:p>
          <a:p>
            <a:pPr marL="308269" lvl="1" indent="-308269" defTabSz="1216185">
              <a:spcBef>
                <a:spcPts val="0"/>
              </a:spcBef>
              <a:spcAft>
                <a:spcPts val="798"/>
              </a:spcAft>
              <a:buClr>
                <a:schemeClr val="tx2"/>
              </a:buClr>
              <a:buSzPct val="120000"/>
              <a:buFont typeface="Wingdings" pitchFamily="2" charset="2"/>
              <a:buChar char="§"/>
            </a:pPr>
            <a:r>
              <a:rPr lang="en-US" dirty="0"/>
              <a:t>Second level</a:t>
            </a:r>
          </a:p>
          <a:p>
            <a:pPr marL="308269" lvl="2" indent="-308269" defTabSz="1216185">
              <a:spcBef>
                <a:spcPts val="0"/>
              </a:spcBef>
              <a:spcAft>
                <a:spcPts val="798"/>
              </a:spcAft>
              <a:buClr>
                <a:schemeClr val="tx2"/>
              </a:buClr>
              <a:buSzPct val="120000"/>
              <a:buFont typeface="Wingdings" pitchFamily="2" charset="2"/>
              <a:buChar char="§"/>
            </a:pPr>
            <a:r>
              <a:rPr lang="en-US" dirty="0"/>
              <a:t>Third level</a:t>
            </a:r>
          </a:p>
        </p:txBody>
      </p:sp>
      <p:sp>
        <p:nvSpPr>
          <p:cNvPr id="28" name="Content Placeholder 3">
            <a:extLst>
              <a:ext uri="{FF2B5EF4-FFF2-40B4-BE49-F238E27FC236}">
                <a16:creationId xmlns:a16="http://schemas.microsoft.com/office/drawing/2014/main" id="{954E8937-EB90-491E-8DAA-A4A45595C849}"/>
              </a:ext>
            </a:extLst>
          </p:cNvPr>
          <p:cNvSpPr>
            <a:spLocks noGrp="1"/>
          </p:cNvSpPr>
          <p:nvPr>
            <p:ph sz="half" idx="2"/>
          </p:nvPr>
        </p:nvSpPr>
        <p:spPr>
          <a:xfrm>
            <a:off x="6172200" y="1517281"/>
            <a:ext cx="5181600" cy="4351338"/>
          </a:xfrm>
        </p:spPr>
        <p:txBody>
          <a:bodyPr/>
          <a:lstStyle>
            <a:lvl1pPr>
              <a:defRPr/>
            </a:lvl1pPr>
            <a:lvl2pPr>
              <a:defRPr/>
            </a:lvl2pPr>
            <a:lvl3pPr>
              <a:defRPr/>
            </a:lvl3pPr>
          </a:lstStyle>
          <a:p>
            <a:pPr marL="308269" lvl="0" indent="-308269" defTabSz="1216185">
              <a:spcBef>
                <a:spcPts val="0"/>
              </a:spcBef>
              <a:spcAft>
                <a:spcPts val="798"/>
              </a:spcAft>
              <a:buClr>
                <a:schemeClr val="tx2"/>
              </a:buClr>
              <a:buSzPct val="120000"/>
              <a:buFont typeface="Wingdings" pitchFamily="2" charset="2"/>
              <a:buChar char="§"/>
            </a:pPr>
            <a:r>
              <a:rPr lang="en-US" dirty="0"/>
              <a:t>Click to edit Master text styles</a:t>
            </a:r>
          </a:p>
          <a:p>
            <a:pPr marL="308269" lvl="1" indent="-308269" defTabSz="1216185">
              <a:spcBef>
                <a:spcPts val="0"/>
              </a:spcBef>
              <a:spcAft>
                <a:spcPts val="798"/>
              </a:spcAft>
              <a:buClr>
                <a:schemeClr val="tx2"/>
              </a:buClr>
              <a:buSzPct val="120000"/>
              <a:buFont typeface="Wingdings" pitchFamily="2" charset="2"/>
              <a:buChar char="§"/>
            </a:pPr>
            <a:r>
              <a:rPr lang="en-US" dirty="0"/>
              <a:t>Second level</a:t>
            </a:r>
          </a:p>
          <a:p>
            <a:pPr marL="308269" lvl="2" indent="-308269" defTabSz="1216185">
              <a:spcBef>
                <a:spcPts val="0"/>
              </a:spcBef>
              <a:spcAft>
                <a:spcPts val="798"/>
              </a:spcAft>
              <a:buClr>
                <a:schemeClr val="tx2"/>
              </a:buClr>
              <a:buSzPct val="120000"/>
              <a:buFont typeface="Wingdings" pitchFamily="2" charset="2"/>
              <a:buChar char="§"/>
            </a:pPr>
            <a:r>
              <a:rPr lang="en-US" dirty="0"/>
              <a:t>Third level</a:t>
            </a:r>
          </a:p>
        </p:txBody>
      </p:sp>
      <p:sp>
        <p:nvSpPr>
          <p:cNvPr id="7" name="Footer Placeholder 4">
            <a:extLst>
              <a:ext uri="{FF2B5EF4-FFF2-40B4-BE49-F238E27FC236}">
                <a16:creationId xmlns:a16="http://schemas.microsoft.com/office/drawing/2014/main" id="{0278E4FD-A6C9-4415-B62D-019F25870E11}"/>
              </a:ext>
            </a:extLst>
          </p:cNvPr>
          <p:cNvSpPr txBox="1">
            <a:spLocks/>
          </p:cNvSpPr>
          <p:nvPr userDrawn="1"/>
        </p:nvSpPr>
        <p:spPr>
          <a:xfrm>
            <a:off x="758338" y="6265247"/>
            <a:ext cx="7536952" cy="196850"/>
          </a:xfrm>
          <a:prstGeom prst="rect">
            <a:avLst/>
          </a:prstGeom>
        </p:spPr>
        <p:txBody>
          <a:bodyPr vert="horz" lIns="0" tIns="0" rIns="0" bIns="0" rtlCol="0" anchor="ctr"/>
          <a:lstStyle>
            <a:defPPr>
              <a:defRPr lang="en-US"/>
            </a:defPPr>
            <a:lvl1pPr marL="0" algn="ctr" defTabSz="914400" rtl="0" eaLnBrk="1" latinLnBrk="0" hangingPunct="1">
              <a:defRPr sz="800" kern="1200">
                <a:solidFill>
                  <a:schemeClr val="tx1">
                    <a:tint val="75000"/>
                  </a:schemeClr>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en-US" dirty="0">
                <a:solidFill>
                  <a:srgbClr val="0B2338"/>
                </a:solidFill>
              </a:rPr>
              <a:t> © 2020 The MITRE Corporation. All rights reserved. For Limited Release to League of  Women Voters</a:t>
            </a:r>
            <a:r>
              <a:rPr lang="en-US" altLang="en-US" dirty="0">
                <a:solidFill>
                  <a:schemeClr val="tx1">
                    <a:lumMod val="50000"/>
                    <a:lumOff val="50000"/>
                  </a:schemeClr>
                </a:solidFill>
              </a:rPr>
              <a:t>.</a:t>
            </a:r>
            <a:r>
              <a:rPr lang="en-US" altLang="en-US" dirty="0">
                <a:solidFill>
                  <a:srgbClr val="0B2338"/>
                </a:solidFill>
              </a:rPr>
              <a:t> Case 20-0980</a:t>
            </a:r>
            <a:endParaRPr lang="en-US" dirty="0">
              <a:solidFill>
                <a:schemeClr val="tx1">
                  <a:lumMod val="50000"/>
                  <a:lumOff val="50000"/>
                </a:schemeClr>
              </a:solidFill>
            </a:endParaRPr>
          </a:p>
        </p:txBody>
      </p:sp>
      <p:sp>
        <p:nvSpPr>
          <p:cNvPr id="3" name="TextBox 2">
            <a:extLst>
              <a:ext uri="{FF2B5EF4-FFF2-40B4-BE49-F238E27FC236}">
                <a16:creationId xmlns:a16="http://schemas.microsoft.com/office/drawing/2014/main" id="{62E17D9A-91E1-4D27-9337-438F54B83E06}"/>
              </a:ext>
            </a:extLst>
          </p:cNvPr>
          <p:cNvSpPr txBox="1"/>
          <p:nvPr userDrawn="1"/>
        </p:nvSpPr>
        <p:spPr>
          <a:xfrm>
            <a:off x="3823138" y="6558455"/>
            <a:ext cx="4472152" cy="196850"/>
          </a:xfrm>
          <a:prstGeom prst="rect">
            <a:avLst/>
          </a:prstGeom>
          <a:solidFill>
            <a:schemeClr val="bg1"/>
          </a:solidFill>
          <a:ln>
            <a:solidFill>
              <a:schemeClr val="accent3"/>
            </a:solidFill>
          </a:ln>
        </p:spPr>
        <p:txBody>
          <a:bodyPr vert="horz" wrap="square" lIns="91440" tIns="45720" rIns="91440" bIns="45720" rtlCol="0">
            <a:noAutofit/>
          </a:bodyPr>
          <a:lstStyle/>
          <a:p>
            <a:pPr marL="342900" indent="-342900" algn="l">
              <a:buFont typeface="Arial" panose="020B0604020202020204" pitchFamily="34" charset="0"/>
              <a:buChar char="•"/>
            </a:pPr>
            <a:endParaRPr lang="en-US" dirty="0"/>
          </a:p>
        </p:txBody>
      </p:sp>
    </p:spTree>
    <p:extLst>
      <p:ext uri="{BB962C8B-B14F-4D97-AF65-F5344CB8AC3E}">
        <p14:creationId xmlns:p14="http://schemas.microsoft.com/office/powerpoint/2010/main" val="3020021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88FE894-F7AC-4A14-A233-69295ECA1743}"/>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3" name="Footer Placeholder 2">
            <a:extLst>
              <a:ext uri="{FF2B5EF4-FFF2-40B4-BE49-F238E27FC236}">
                <a16:creationId xmlns:a16="http://schemas.microsoft.com/office/drawing/2014/main" id="{29D38455-4141-40E9-AF75-AB25004631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C86D91-36ED-44BA-9D80-864CE7BA1936}"/>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3403070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FC549-23F5-4829-85D6-06E57C707F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FA0A94-5744-45C2-A6DF-7293507C68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E8AE41-1682-46ED-9400-DE7C97C3A2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F686D70-927D-4C4B-9FC3-0AE8CFB6D921}"/>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6" name="Footer Placeholder 5">
            <a:extLst>
              <a:ext uri="{FF2B5EF4-FFF2-40B4-BE49-F238E27FC236}">
                <a16:creationId xmlns:a16="http://schemas.microsoft.com/office/drawing/2014/main" id="{2E690DB9-5933-4A41-A850-70A302BDD0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B6207-AC91-4DE9-AAD9-E67CE4073689}"/>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3507056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74C60-628D-41A2-B1B1-FB52010341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1CBC1C-1BF9-4A6D-902B-9DF83C5945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5B6195E-C49F-4721-AD45-7C7EACCF3A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A164B9-308A-4C4A-9214-0CC603D11C73}"/>
              </a:ext>
            </a:extLst>
          </p:cNvPr>
          <p:cNvSpPr>
            <a:spLocks noGrp="1"/>
          </p:cNvSpPr>
          <p:nvPr>
            <p:ph type="dt" sz="half" idx="10"/>
          </p:nvPr>
        </p:nvSpPr>
        <p:spPr/>
        <p:txBody>
          <a:bodyPr/>
          <a:lstStyle/>
          <a:p>
            <a:fld id="{9FBA6E31-6E45-4CB8-AA30-A28A5DD62448}" type="datetimeFigureOut">
              <a:rPr lang="en-US" smtClean="0"/>
              <a:t>6/2/2020</a:t>
            </a:fld>
            <a:endParaRPr lang="en-US"/>
          </a:p>
        </p:txBody>
      </p:sp>
      <p:sp>
        <p:nvSpPr>
          <p:cNvPr id="6" name="Footer Placeholder 5">
            <a:extLst>
              <a:ext uri="{FF2B5EF4-FFF2-40B4-BE49-F238E27FC236}">
                <a16:creationId xmlns:a16="http://schemas.microsoft.com/office/drawing/2014/main" id="{FA217EDB-B62B-4820-BCD0-BFB0BE5E4F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D0A44E-27F9-4B79-80E8-13514CCDFC96}"/>
              </a:ext>
            </a:extLst>
          </p:cNvPr>
          <p:cNvSpPr>
            <a:spLocks noGrp="1"/>
          </p:cNvSpPr>
          <p:nvPr>
            <p:ph type="sldNum" sz="quarter" idx="12"/>
          </p:nvPr>
        </p:nvSpPr>
        <p:spPr/>
        <p:txBody>
          <a:bodyPr/>
          <a:lstStyle/>
          <a:p>
            <a:fld id="{3F7B23BF-E9F5-4858-AF66-EDB9A2CAF4C5}" type="slidenum">
              <a:rPr lang="en-US" smtClean="0"/>
              <a:t>‹#›</a:t>
            </a:fld>
            <a:endParaRPr lang="en-US"/>
          </a:p>
        </p:txBody>
      </p:sp>
    </p:spTree>
    <p:extLst>
      <p:ext uri="{BB962C8B-B14F-4D97-AF65-F5344CB8AC3E}">
        <p14:creationId xmlns:p14="http://schemas.microsoft.com/office/powerpoint/2010/main" val="3785844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F5A2101-4BA3-43F8-BBAE-37F174ED47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F939EB-3050-499A-9BAE-6E8C84C886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90C01A-DEE7-4CA5-B4C6-3C899D6DB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BA6E31-6E45-4CB8-AA30-A28A5DD62448}" type="datetimeFigureOut">
              <a:rPr lang="en-US" smtClean="0"/>
              <a:t>6/2/2020</a:t>
            </a:fld>
            <a:endParaRPr lang="en-US"/>
          </a:p>
        </p:txBody>
      </p:sp>
      <p:sp>
        <p:nvSpPr>
          <p:cNvPr id="5" name="Footer Placeholder 4">
            <a:extLst>
              <a:ext uri="{FF2B5EF4-FFF2-40B4-BE49-F238E27FC236}">
                <a16:creationId xmlns:a16="http://schemas.microsoft.com/office/drawing/2014/main" id="{B8125B17-69F6-41A3-947B-170BB415F3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B7156F0-216C-4EBF-A390-39CE263DA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7B23BF-E9F5-4858-AF66-EDB9A2CAF4C5}" type="slidenum">
              <a:rPr lang="en-US" smtClean="0"/>
              <a:t>‹#›</a:t>
            </a:fld>
            <a:endParaRPr lang="en-US"/>
          </a:p>
        </p:txBody>
      </p:sp>
    </p:spTree>
    <p:extLst>
      <p:ext uri="{BB962C8B-B14F-4D97-AF65-F5344CB8AC3E}">
        <p14:creationId xmlns:p14="http://schemas.microsoft.com/office/powerpoint/2010/main" val="1526819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81000"/>
            <a:ext cx="11277600" cy="584775"/>
          </a:xfrm>
          <a:prstGeom prst="rect">
            <a:avLst/>
          </a:prstGeom>
        </p:spPr>
        <p:txBody>
          <a:bodyPr vert="horz" lIns="91440" tIns="45720" rIns="91440" bIns="45720" rtlCol="0" anchor="ctr" anchorCtr="0">
            <a:noAutofit/>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73E8C14A-20CD-D344-A1D8-47FECE9E998A}"/>
              </a:ext>
            </a:extLst>
          </p:cNvPr>
          <p:cNvSpPr>
            <a:spLocks noGrp="1"/>
          </p:cNvSpPr>
          <p:nvPr>
            <p:ph type="body" idx="1"/>
          </p:nvPr>
        </p:nvSpPr>
        <p:spPr>
          <a:xfrm>
            <a:off x="457200" y="1182445"/>
            <a:ext cx="11277600" cy="5047874"/>
          </a:xfrm>
          <a:prstGeom prst="rect">
            <a:avLst/>
          </a:prstGeom>
        </p:spPr>
        <p:txBody>
          <a:bodyPr vert="horz" lIns="91440" tIns="45720" rIns="91440" bIns="45720" rtlCol="0">
            <a:normAutofit/>
          </a:bodyPr>
          <a:lstStyle/>
          <a:p>
            <a:pPr lvl="0"/>
            <a:r>
              <a:rPr lang="en-US" dirty="0"/>
              <a:t>Arial 24 pt. Edit master text styles</a:t>
            </a:r>
          </a:p>
          <a:p>
            <a:pPr lvl="1"/>
            <a:r>
              <a:rPr lang="en-US" dirty="0"/>
              <a:t>Arial 24 PT. Second level</a:t>
            </a:r>
          </a:p>
          <a:p>
            <a:pPr lvl="2"/>
            <a:r>
              <a:rPr lang="en-US" dirty="0"/>
              <a:t>Arial 24 PT. Third level</a:t>
            </a:r>
          </a:p>
          <a:p>
            <a:pPr lvl="3"/>
            <a:r>
              <a:rPr lang="en-US" dirty="0"/>
              <a:t>Arial 24 PT. Fourth level</a:t>
            </a:r>
          </a:p>
          <a:p>
            <a:pPr lvl="4"/>
            <a:r>
              <a:rPr lang="en-US" dirty="0"/>
              <a:t>Arial 22 PT. Fifth level</a:t>
            </a:r>
          </a:p>
          <a:p>
            <a:pPr lvl="5"/>
            <a:r>
              <a:rPr lang="en-US" dirty="0"/>
              <a:t>Arial 18 PT. Sixth level</a:t>
            </a:r>
          </a:p>
          <a:p>
            <a:pPr lvl="6"/>
            <a:r>
              <a:rPr lang="en-US" dirty="0"/>
              <a:t>Arial 16 PT. Seventh level</a:t>
            </a:r>
          </a:p>
        </p:txBody>
      </p:sp>
      <p:sp>
        <p:nvSpPr>
          <p:cNvPr id="7" name="Slide Number Placeholder 6"/>
          <p:cNvSpPr>
            <a:spLocks noGrp="1"/>
          </p:cNvSpPr>
          <p:nvPr>
            <p:ph type="sldNum" sz="quarter" idx="4"/>
          </p:nvPr>
        </p:nvSpPr>
        <p:spPr>
          <a:xfrm>
            <a:off x="10934700" y="6487280"/>
            <a:ext cx="800100" cy="251853"/>
          </a:xfrm>
          <a:prstGeom prst="rect">
            <a:avLst/>
          </a:prstGeom>
        </p:spPr>
        <p:txBody>
          <a:bodyPr vert="horz" lIns="0" tIns="45720" rIns="0" bIns="45720" rtlCol="0" anchor="ctr"/>
          <a:lstStyle>
            <a:lvl1pPr marL="0" algn="r" defTabSz="914400" rtl="0" eaLnBrk="1" latinLnBrk="0" hangingPunct="1">
              <a:defRPr lang="en-US" sz="800" kern="1200" cap="all" baseline="0" smtClean="0">
                <a:solidFill>
                  <a:schemeClr val="tx2"/>
                </a:solidFill>
                <a:latin typeface="+mn-lt"/>
                <a:ea typeface="+mn-ea"/>
                <a:cs typeface="+mn-cs"/>
              </a:defRPr>
            </a:lvl1pPr>
          </a:lstStyle>
          <a:p>
            <a:fld id="{2F2F552B-1952-B44E-8CAB-5705F0ACD2E2}" type="slidenum">
              <a:rPr lang="uk-UA" smtClean="0"/>
              <a:pPr/>
              <a:t>‹#›</a:t>
            </a:fld>
            <a:endParaRPr lang="uk-UA" dirty="0"/>
          </a:p>
        </p:txBody>
      </p:sp>
      <p:sp>
        <p:nvSpPr>
          <p:cNvPr id="5" name="Footer Placeholder 8">
            <a:extLst>
              <a:ext uri="{FF2B5EF4-FFF2-40B4-BE49-F238E27FC236}">
                <a16:creationId xmlns:a16="http://schemas.microsoft.com/office/drawing/2014/main" id="{F82DF8D3-2BEA-4C2B-A83D-F7B226434259}"/>
              </a:ext>
            </a:extLst>
          </p:cNvPr>
          <p:cNvSpPr txBox="1">
            <a:spLocks/>
          </p:cNvSpPr>
          <p:nvPr userDrawn="1"/>
        </p:nvSpPr>
        <p:spPr>
          <a:xfrm>
            <a:off x="3919122" y="6523689"/>
            <a:ext cx="4353756" cy="215444"/>
          </a:xfrm>
          <a:prstGeom prst="rect">
            <a:avLst/>
          </a:prstGeom>
        </p:spPr>
        <p:txBody>
          <a:bodyPr vert="horz" wrap="square" lIns="0" tIns="45720" rIns="0" bIns="45720" rtlCol="0" anchor="ctr">
            <a:spAutoFit/>
          </a:bodyPr>
          <a:lstStyle>
            <a:defPPr>
              <a:defRPr lang="en-US"/>
            </a:defPPr>
            <a:lvl1pPr>
              <a:defRPr sz="800" cap="all" baseline="0">
                <a:solidFill>
                  <a:schemeClr val="tx2"/>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dirty="0"/>
              <a:t>© 2020 THE MITRE CORPORATION. ALL RIGHTS RESERVED. FOR INTERNAL USE ONLY.</a:t>
            </a:r>
          </a:p>
        </p:txBody>
      </p:sp>
    </p:spTree>
    <p:extLst>
      <p:ext uri="{BB962C8B-B14F-4D97-AF65-F5344CB8AC3E}">
        <p14:creationId xmlns:p14="http://schemas.microsoft.com/office/powerpoint/2010/main" val="163310254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Lst>
  <p:hf hdr="0" dt="0"/>
  <p:txStyles>
    <p:titleStyle>
      <a:lvl1pPr algn="l" defTabSz="914400" rtl="0" eaLnBrk="1" latinLnBrk="0" hangingPunct="1">
        <a:lnSpc>
          <a:spcPct val="100000"/>
        </a:lnSpc>
        <a:spcBef>
          <a:spcPct val="0"/>
        </a:spcBef>
        <a:buNone/>
        <a:defRPr sz="3200" b="1" i="0" kern="1200" cap="none" baseline="0">
          <a:solidFill>
            <a:schemeClr val="tx2"/>
          </a:solidFill>
          <a:latin typeface="+mn-lt"/>
          <a:ea typeface="Arial Narrow" charset="0"/>
          <a:cs typeface="Arial Narrow" charset="0"/>
        </a:defRPr>
      </a:lvl1pPr>
    </p:titleStyle>
    <p:bodyStyle>
      <a:lvl1pPr marL="0" indent="0" algn="l" defTabSz="914400" rtl="0" eaLnBrk="1" latinLnBrk="0" hangingPunct="1">
        <a:lnSpc>
          <a:spcPct val="100000"/>
        </a:lnSpc>
        <a:spcBef>
          <a:spcPts val="600"/>
        </a:spcBef>
        <a:spcAft>
          <a:spcPts val="600"/>
        </a:spcAft>
        <a:buFont typeface="Arial"/>
        <a:buNone/>
        <a:defRPr sz="2400" b="1" i="0" kern="1200" cap="none" baseline="0">
          <a:solidFill>
            <a:schemeClr val="tx2"/>
          </a:solidFill>
          <a:latin typeface="+mn-lt"/>
          <a:ea typeface="Arial Narrow" charset="0"/>
          <a:cs typeface="Arial Narrow" charset="0"/>
        </a:defRPr>
      </a:lvl1pPr>
      <a:lvl2pPr marL="9525" indent="0" algn="l" defTabSz="914400" rtl="0" eaLnBrk="1" latinLnBrk="0" hangingPunct="1">
        <a:lnSpc>
          <a:spcPct val="100000"/>
        </a:lnSpc>
        <a:spcBef>
          <a:spcPts val="600"/>
        </a:spcBef>
        <a:spcAft>
          <a:spcPts val="600"/>
        </a:spcAft>
        <a:buFont typeface="Arial"/>
        <a:buNone/>
        <a:tabLst/>
        <a:defRPr lang="en-US" sz="2400" b="0" i="0" kern="1200" baseline="0" dirty="0" smtClean="0">
          <a:solidFill>
            <a:schemeClr val="tx2"/>
          </a:solidFill>
          <a:latin typeface="+mn-lt"/>
          <a:ea typeface="Arial Narrow" charset="0"/>
          <a:cs typeface="Arial Narrow" charset="0"/>
        </a:defRPr>
      </a:lvl2pPr>
      <a:lvl3pPr marL="238125" indent="-238125" algn="l" defTabSz="914400" rtl="0" eaLnBrk="1" latinLnBrk="0" hangingPunct="1">
        <a:lnSpc>
          <a:spcPct val="100000"/>
        </a:lnSpc>
        <a:spcBef>
          <a:spcPts val="600"/>
        </a:spcBef>
        <a:spcAft>
          <a:spcPts val="600"/>
        </a:spcAft>
        <a:buClrTx/>
        <a:buSzPct val="110000"/>
        <a:buFont typeface="Arial"/>
        <a:buChar char="•"/>
        <a:tabLst/>
        <a:defRPr lang="en-US" sz="2400" b="0" i="0" kern="1200" baseline="0" dirty="0" smtClean="0">
          <a:solidFill>
            <a:schemeClr val="tx2"/>
          </a:solidFill>
          <a:latin typeface="+mn-lt"/>
          <a:ea typeface="Arial Narrow" charset="0"/>
          <a:cs typeface="Arial Narrow" charset="0"/>
        </a:defRPr>
      </a:lvl3pPr>
      <a:lvl4pPr marL="693738" marR="0" indent="-347663" algn="l" defTabSz="914400" rtl="0" eaLnBrk="1" fontAlgn="auto" latinLnBrk="0" hangingPunct="1">
        <a:lnSpc>
          <a:spcPct val="100000"/>
        </a:lnSpc>
        <a:spcBef>
          <a:spcPts val="500"/>
        </a:spcBef>
        <a:spcAft>
          <a:spcPts val="600"/>
        </a:spcAft>
        <a:buClrTx/>
        <a:buSzPct val="110000"/>
        <a:buFont typeface=".AppleSystemUIFont" charset="-120"/>
        <a:buChar char="–"/>
        <a:tabLst/>
        <a:defRPr lang="en-US" sz="2400" b="0" i="0" kern="1200" dirty="0" smtClean="0">
          <a:solidFill>
            <a:schemeClr val="tx2"/>
          </a:solidFill>
          <a:latin typeface="+mn-lt"/>
          <a:ea typeface="Arial Narrow" charset="0"/>
          <a:cs typeface="Arial Narrow" charset="0"/>
        </a:defRPr>
      </a:lvl4pPr>
      <a:lvl5pPr marL="1543050" marR="0" indent="-339725" algn="l" defTabSz="914400" rtl="0" eaLnBrk="1" fontAlgn="auto" latinLnBrk="0" hangingPunct="1">
        <a:lnSpc>
          <a:spcPct val="100000"/>
        </a:lnSpc>
        <a:spcBef>
          <a:spcPts val="600"/>
        </a:spcBef>
        <a:spcAft>
          <a:spcPts val="600"/>
        </a:spcAft>
        <a:buClrTx/>
        <a:buSzPct val="95000"/>
        <a:buFont typeface="Courier New" panose="02070309020205020404" pitchFamily="49" charset="0"/>
        <a:buChar char="o"/>
        <a:tabLst/>
        <a:defRPr lang="en-US" sz="2200" b="0" i="0" kern="1200" baseline="0" dirty="0" smtClean="0">
          <a:solidFill>
            <a:schemeClr val="tx2"/>
          </a:solidFill>
          <a:latin typeface="+mn-lt"/>
          <a:ea typeface="Arial Narrow" charset="0"/>
          <a:cs typeface="Arial Narrow" charset="0"/>
        </a:defRPr>
      </a:lvl5pPr>
      <a:lvl6pPr marL="1947863" marR="0" indent="-231775" algn="l" defTabSz="914400" rtl="0" eaLnBrk="1" fontAlgn="auto" latinLnBrk="0" hangingPunct="1">
        <a:lnSpc>
          <a:spcPct val="100000"/>
        </a:lnSpc>
        <a:spcBef>
          <a:spcPts val="600"/>
        </a:spcBef>
        <a:spcAft>
          <a:spcPts val="600"/>
        </a:spcAft>
        <a:buClrTx/>
        <a:buSzPct val="110000"/>
        <a:buFont typeface="Arial" panose="020B0604020202020204" pitchFamily="34" charset="0"/>
        <a:buChar char="•"/>
        <a:tabLst/>
        <a:defRPr sz="1800" b="0" kern="1200" cap="none" baseline="0">
          <a:solidFill>
            <a:schemeClr val="tx2"/>
          </a:solidFill>
          <a:latin typeface="+mn-lt"/>
          <a:ea typeface="+mn-ea"/>
          <a:cs typeface="+mn-cs"/>
        </a:defRPr>
      </a:lvl6pPr>
      <a:lvl7pPr marL="2290763" indent="-223838" algn="l" defTabSz="914400" rtl="0" eaLnBrk="1" latinLnBrk="0" hangingPunct="1">
        <a:lnSpc>
          <a:spcPct val="100000"/>
        </a:lnSpc>
        <a:spcBef>
          <a:spcPts val="500"/>
        </a:spcBef>
        <a:buFont typeface="System Font Regular"/>
        <a:buChar char="-"/>
        <a:tabLst/>
        <a:defRPr sz="1600" kern="1200">
          <a:solidFill>
            <a:schemeClr val="tx2"/>
          </a:solidFill>
          <a:latin typeface="+mn-lt"/>
          <a:ea typeface="+mn-ea"/>
          <a:cs typeface="+mn-cs"/>
        </a:defRPr>
      </a:lvl7pPr>
      <a:lvl8pPr marL="3136392"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36">
          <p15:clr>
            <a:srgbClr val="F26B43"/>
          </p15:clr>
        </p15:guide>
        <p15:guide id="2" pos="288">
          <p15:clr>
            <a:srgbClr val="F26B43"/>
          </p15:clr>
        </p15:guide>
        <p15:guide id="25" pos="7392">
          <p15:clr>
            <a:srgbClr val="F26B43"/>
          </p15:clr>
        </p15:guide>
        <p15:guide id="26" orient="horz" pos="3936">
          <p15:clr>
            <a:srgbClr val="F26B43"/>
          </p15:clr>
        </p15:guide>
        <p15:guide id="27" orient="horz" pos="240">
          <p15:clr>
            <a:srgbClr val="F26B43"/>
          </p15:clr>
        </p15:guide>
        <p15:guide id="28" orient="horz" pos="4248">
          <p15:clr>
            <a:srgbClr val="F26B43"/>
          </p15:clr>
        </p15:guide>
        <p15:guide id="29" pos="3840">
          <p15:clr>
            <a:srgbClr val="F26B43"/>
          </p15:clr>
        </p15:guide>
        <p15:guide id="30" orient="horz" pos="4200">
          <p15:clr>
            <a:srgbClr val="F26B43"/>
          </p15:clr>
        </p15:guide>
        <p15:guide id="31" orient="horz" pos="4128">
          <p15:clr>
            <a:srgbClr val="F26B43"/>
          </p15:clr>
        </p15:guide>
        <p15:guide id="32" orient="horz" pos="93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hyperlink" Target="mailto:SQUINT@mitre.org" TargetMode="External"/><Relationship Id="rId2" Type="http://schemas.openxmlformats.org/officeDocument/2006/relationships/hyperlink" Target="mailto:Cindy.Kalkwarf@lwv-fairfax.org" TargetMode="External"/><Relationship Id="rId1" Type="http://schemas.openxmlformats.org/officeDocument/2006/relationships/slideLayout" Target="../slideLayouts/slideLayout2.xml"/><Relationship Id="rId6" Type="http://schemas.openxmlformats.org/officeDocument/2006/relationships/hyperlink" Target="mailto:khazelrig@mitre.org" TargetMode="External"/><Relationship Id="rId5" Type="http://schemas.openxmlformats.org/officeDocument/2006/relationships/hyperlink" Target="mailto:mschneider@mitre.org" TargetMode="External"/><Relationship Id="rId4" Type="http://schemas.openxmlformats.org/officeDocument/2006/relationships/hyperlink" Target="mailto:Fefrye@mitr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8.xml"/><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69.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0.pn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emf"/><Relationship Id="rId4" Type="http://schemas.openxmlformats.org/officeDocument/2006/relationships/image" Target="../media/image24.png"/><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7.xml"/><Relationship Id="rId1" Type="http://schemas.openxmlformats.org/officeDocument/2006/relationships/slideLayout" Target="../slideLayouts/slideLayout6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C9FD91-CF09-4BAA-BF8C-01F65E0819A5}"/>
              </a:ext>
            </a:extLst>
          </p:cNvPr>
          <p:cNvPicPr>
            <a:picLocks noChangeAspect="1"/>
          </p:cNvPicPr>
          <p:nvPr/>
        </p:nvPicPr>
        <p:blipFill>
          <a:blip r:embed="rId3"/>
          <a:stretch>
            <a:fillRect/>
          </a:stretch>
        </p:blipFill>
        <p:spPr>
          <a:xfrm>
            <a:off x="1011468" y="1328633"/>
            <a:ext cx="6096000" cy="818544"/>
          </a:xfrm>
          <a:prstGeom prst="rect">
            <a:avLst/>
          </a:prstGeom>
          <a:solidFill>
            <a:schemeClr val="bg1"/>
          </a:solidFill>
          <a:effectLst>
            <a:softEdge rad="0"/>
          </a:effectLst>
        </p:spPr>
      </p:pic>
      <p:sp>
        <p:nvSpPr>
          <p:cNvPr id="5" name="Title 5">
            <a:extLst>
              <a:ext uri="{FF2B5EF4-FFF2-40B4-BE49-F238E27FC236}">
                <a16:creationId xmlns:a16="http://schemas.microsoft.com/office/drawing/2014/main" id="{D5792578-6C36-49F5-9C17-02D25AFDDDEC}"/>
              </a:ext>
            </a:extLst>
          </p:cNvPr>
          <p:cNvSpPr>
            <a:spLocks noGrp="1"/>
          </p:cNvSpPr>
          <p:nvPr>
            <p:ph type="ctrTitle"/>
          </p:nvPr>
        </p:nvSpPr>
        <p:spPr>
          <a:xfrm>
            <a:off x="1524000" y="2560319"/>
            <a:ext cx="9144000" cy="1592581"/>
          </a:xfrm>
        </p:spPr>
        <p:txBody>
          <a:bodyPr>
            <a:normAutofit fontScale="90000"/>
          </a:bodyPr>
          <a:lstStyle/>
          <a:p>
            <a:r>
              <a:rPr lang="en-US" sz="4800" dirty="0">
                <a:solidFill>
                  <a:schemeClr val="accent1"/>
                </a:solidFill>
                <a:latin typeface="Arial" panose="020B0604020202020204" pitchFamily="34" charset="0"/>
                <a:cs typeface="Arial" panose="020B0604020202020204" pitchFamily="34" charset="0"/>
              </a:rPr>
              <a:t>Invites the League of Women Voters</a:t>
            </a:r>
            <a:br>
              <a:rPr lang="en-US" sz="4800" dirty="0">
                <a:solidFill>
                  <a:schemeClr val="accent1"/>
                </a:solidFill>
                <a:latin typeface="Arial" panose="020B0604020202020204" pitchFamily="34" charset="0"/>
                <a:cs typeface="Arial" panose="020B0604020202020204" pitchFamily="34" charset="0"/>
              </a:rPr>
            </a:br>
            <a:r>
              <a:rPr lang="en-US" sz="4800" dirty="0">
                <a:solidFill>
                  <a:schemeClr val="accent1"/>
                </a:solidFill>
                <a:latin typeface="Arial" panose="020B0604020202020204" pitchFamily="34" charset="0"/>
                <a:cs typeface="Arial" panose="020B0604020202020204" pitchFamily="34" charset="0"/>
              </a:rPr>
              <a:t>To Help Support Election Integrity</a:t>
            </a:r>
          </a:p>
        </p:txBody>
      </p:sp>
      <p:pic>
        <p:nvPicPr>
          <p:cNvPr id="6" name="Picture 5">
            <a:extLst>
              <a:ext uri="{FF2B5EF4-FFF2-40B4-BE49-F238E27FC236}">
                <a16:creationId xmlns:a16="http://schemas.microsoft.com/office/drawing/2014/main" id="{291A055C-8361-4D47-A9C3-17B22CBB391C}"/>
              </a:ext>
            </a:extLst>
          </p:cNvPr>
          <p:cNvPicPr>
            <a:picLocks noChangeAspect="1"/>
          </p:cNvPicPr>
          <p:nvPr/>
        </p:nvPicPr>
        <p:blipFill>
          <a:blip r:embed="rId4"/>
          <a:stretch>
            <a:fillRect/>
          </a:stretch>
        </p:blipFill>
        <p:spPr>
          <a:xfrm>
            <a:off x="9253619" y="3898264"/>
            <a:ext cx="2622238" cy="2622238"/>
          </a:xfrm>
          <a:prstGeom prst="rect">
            <a:avLst/>
          </a:prstGeom>
        </p:spPr>
      </p:pic>
      <p:sp>
        <p:nvSpPr>
          <p:cNvPr id="9" name="TextBox 8">
            <a:extLst>
              <a:ext uri="{FF2B5EF4-FFF2-40B4-BE49-F238E27FC236}">
                <a16:creationId xmlns:a16="http://schemas.microsoft.com/office/drawing/2014/main" id="{95D8C3A3-9527-4C11-957C-F483E5F4213C}"/>
              </a:ext>
            </a:extLst>
          </p:cNvPr>
          <p:cNvSpPr txBox="1"/>
          <p:nvPr/>
        </p:nvSpPr>
        <p:spPr>
          <a:xfrm>
            <a:off x="2832100" y="4457700"/>
            <a:ext cx="5864225" cy="707886"/>
          </a:xfrm>
          <a:prstGeom prst="rect">
            <a:avLst/>
          </a:prstGeom>
          <a:noFill/>
        </p:spPr>
        <p:txBody>
          <a:bodyPr wrap="square" rtlCol="0">
            <a:spAutoFit/>
          </a:bodyPr>
          <a:lstStyle/>
          <a:p>
            <a:r>
              <a:rPr lang="en-US" sz="4000" dirty="0">
                <a:latin typeface="Arial" panose="020B0604020202020204" pitchFamily="34" charset="0"/>
                <a:cs typeface="Arial" panose="020B0604020202020204" pitchFamily="34" charset="0"/>
              </a:rPr>
              <a:t>There’s An App For That!</a:t>
            </a:r>
          </a:p>
        </p:txBody>
      </p:sp>
    </p:spTree>
    <p:extLst>
      <p:ext uri="{BB962C8B-B14F-4D97-AF65-F5344CB8AC3E}">
        <p14:creationId xmlns:p14="http://schemas.microsoft.com/office/powerpoint/2010/main" val="13717225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89A95-3BA9-4047-92F5-4CFDC1D8615C}"/>
              </a:ext>
            </a:extLst>
          </p:cNvPr>
          <p:cNvSpPr>
            <a:spLocks noGrp="1"/>
          </p:cNvSpPr>
          <p:nvPr>
            <p:ph type="title"/>
          </p:nvPr>
        </p:nvSpPr>
        <p:spPr/>
        <p:txBody>
          <a:bodyPr/>
          <a:lstStyle/>
          <a:p>
            <a:r>
              <a:rPr lang="en-US" dirty="0">
                <a:latin typeface="Arial"/>
                <a:ea typeface="Tahoma"/>
                <a:cs typeface="Arial"/>
              </a:rPr>
              <a:t>SQUINT Report Comes to the State or Locality Directly</a:t>
            </a:r>
            <a:endParaRPr lang="en-US" dirty="0"/>
          </a:p>
        </p:txBody>
      </p:sp>
      <p:sp>
        <p:nvSpPr>
          <p:cNvPr id="5" name="Slide Number Placeholder 4">
            <a:extLst>
              <a:ext uri="{FF2B5EF4-FFF2-40B4-BE49-F238E27FC236}">
                <a16:creationId xmlns:a16="http://schemas.microsoft.com/office/drawing/2014/main" id="{45D5038C-0D72-3C42-965E-1DE2069C007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fld id="{295008BC-DA31-4D19-837B-EFA4386B05F5}" type="slidenum">
              <a:rPr kumimoji="0" lang="en-US" sz="1200" b="0" i="0" u="none" strike="noStrike" kern="1200" cap="all" spc="0" normalizeH="0" baseline="0" noProof="0" smtClean="0">
                <a:ln>
                  <a:noFill/>
                </a:ln>
                <a:solidFill>
                  <a:srgbClr val="FFFFFF">
                    <a:lumMod val="50000"/>
                  </a:srgbClr>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Verdana" pitchFamily="34" charset="0"/>
                <a:cs typeface="Verdana" pitchFamily="34" charset="0"/>
              </a:rPr>
              <a:t> </a:t>
            </a:r>
            <a:endParaRPr kumimoji="0" lang="en-US" sz="1200" b="0" i="0" u="none" strike="noStrike" kern="1200" cap="all" spc="0" normalizeH="0" baseline="0" noProof="0" dirty="0">
              <a:ln>
                <a:noFill/>
              </a:ln>
              <a:solidFill>
                <a:srgbClr val="FFFFFF">
                  <a:lumMod val="50000"/>
                </a:srgbClr>
              </a:solidFill>
              <a:effectLst/>
              <a:uLnTx/>
              <a:uFillTx/>
              <a:latin typeface="Arial" pitchFamily="34" charset="0"/>
              <a:ea typeface="Verdana" pitchFamily="34" charset="0"/>
              <a:cs typeface="Verdana" pitchFamily="34" charset="0"/>
            </a:endParaRPr>
          </a:p>
        </p:txBody>
      </p:sp>
      <p:sp>
        <p:nvSpPr>
          <p:cNvPr id="13" name="Content Placeholder 12">
            <a:extLst>
              <a:ext uri="{FF2B5EF4-FFF2-40B4-BE49-F238E27FC236}">
                <a16:creationId xmlns:a16="http://schemas.microsoft.com/office/drawing/2014/main" id="{0CF3917A-FAC4-4FC5-AAC4-27EA44083D3E}"/>
              </a:ext>
            </a:extLst>
          </p:cNvPr>
          <p:cNvSpPr>
            <a:spLocks noGrp="1"/>
          </p:cNvSpPr>
          <p:nvPr>
            <p:ph sz="half" idx="1"/>
          </p:nvPr>
        </p:nvSpPr>
        <p:spPr>
          <a:xfrm>
            <a:off x="838200" y="2252066"/>
            <a:ext cx="4864101" cy="3616553"/>
          </a:xfrm>
        </p:spPr>
        <p:txBody>
          <a:bodyPr vert="horz" lIns="91440" tIns="45720" rIns="91440" bIns="45720" rtlCol="0" anchor="t">
            <a:noAutofit/>
          </a:bodyPr>
          <a:lstStyle/>
          <a:p>
            <a:pPr marL="342900" indent="-342900">
              <a:buFont typeface="Arial" panose="020B0604020202020204" pitchFamily="34" charset="0"/>
              <a:buChar char="•"/>
            </a:pPr>
            <a:r>
              <a:rPr lang="en-US" b="0" dirty="0">
                <a:latin typeface="Arial"/>
                <a:ea typeface="Tahoma"/>
                <a:cs typeface="Arial"/>
              </a:rPr>
              <a:t>All submitted information is compared and analyzed.</a:t>
            </a:r>
            <a:endParaRPr lang="en-US" dirty="0"/>
          </a:p>
          <a:p>
            <a:pPr marL="342900" indent="-342900">
              <a:buFont typeface="Arial" panose="020B0604020202020204" pitchFamily="34" charset="0"/>
              <a:buChar char="•"/>
            </a:pPr>
            <a:r>
              <a:rPr lang="en-US" b="0" dirty="0">
                <a:latin typeface="Arial"/>
                <a:ea typeface="Tahoma"/>
                <a:cs typeface="Arial"/>
              </a:rPr>
              <a:t>The analysis is summarized in a clear and concise report.</a:t>
            </a:r>
          </a:p>
          <a:p>
            <a:pPr marL="342900" indent="-342900">
              <a:buFont typeface="Arial" panose="020B0604020202020204" pitchFamily="34" charset="0"/>
              <a:buChar char="•"/>
            </a:pPr>
            <a:r>
              <a:rPr lang="en-US" b="0" dirty="0">
                <a:latin typeface="Arial"/>
                <a:ea typeface="Tahoma"/>
                <a:cs typeface="Arial"/>
              </a:rPr>
              <a:t>Reports go to the jurisdiction's point of contact for action.</a:t>
            </a:r>
            <a:endParaRPr lang="en-US" b="0" dirty="0"/>
          </a:p>
        </p:txBody>
      </p:sp>
      <p:pic>
        <p:nvPicPr>
          <p:cNvPr id="10" name="Picture 9">
            <a:extLst>
              <a:ext uri="{FF2B5EF4-FFF2-40B4-BE49-F238E27FC236}">
                <a16:creationId xmlns:a16="http://schemas.microsoft.com/office/drawing/2014/main" id="{9A113311-CA83-474A-BDD7-932496425E75}"/>
              </a:ext>
            </a:extLst>
          </p:cNvPr>
          <p:cNvPicPr>
            <a:picLocks noChangeAspect="1"/>
          </p:cNvPicPr>
          <p:nvPr/>
        </p:nvPicPr>
        <p:blipFill>
          <a:blip r:embed="rId2"/>
          <a:stretch>
            <a:fillRect/>
          </a:stretch>
        </p:blipFill>
        <p:spPr>
          <a:xfrm>
            <a:off x="6869075" y="1416076"/>
            <a:ext cx="3787849" cy="5050465"/>
          </a:xfrm>
          <a:prstGeom prst="rect">
            <a:avLst/>
          </a:prstGeom>
        </p:spPr>
      </p:pic>
      <p:sp>
        <p:nvSpPr>
          <p:cNvPr id="3" name="Rectangle 2">
            <a:extLst>
              <a:ext uri="{FF2B5EF4-FFF2-40B4-BE49-F238E27FC236}">
                <a16:creationId xmlns:a16="http://schemas.microsoft.com/office/drawing/2014/main" id="{CBE7CCC8-D578-4B58-9492-39248117928D}"/>
              </a:ext>
            </a:extLst>
          </p:cNvPr>
          <p:cNvSpPr/>
          <p:nvPr/>
        </p:nvSpPr>
        <p:spPr>
          <a:xfrm>
            <a:off x="616448" y="6466541"/>
            <a:ext cx="1268623" cy="3914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
        <p:nvSpPr>
          <p:cNvPr id="8" name="Rectangle 7">
            <a:extLst>
              <a:ext uri="{FF2B5EF4-FFF2-40B4-BE49-F238E27FC236}">
                <a16:creationId xmlns:a16="http://schemas.microsoft.com/office/drawing/2014/main" id="{36E718CD-1BF7-4116-9A3D-7F2ACDC9BC34}"/>
              </a:ext>
            </a:extLst>
          </p:cNvPr>
          <p:cNvSpPr/>
          <p:nvPr/>
        </p:nvSpPr>
        <p:spPr>
          <a:xfrm>
            <a:off x="11493305" y="55601"/>
            <a:ext cx="547434" cy="61926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Tree>
    <p:extLst>
      <p:ext uri="{BB962C8B-B14F-4D97-AF65-F5344CB8AC3E}">
        <p14:creationId xmlns:p14="http://schemas.microsoft.com/office/powerpoint/2010/main" val="940473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1EF9B-7308-43B9-B188-B918099CA9E5}"/>
              </a:ext>
            </a:extLst>
          </p:cNvPr>
          <p:cNvSpPr>
            <a:spLocks noGrp="1"/>
          </p:cNvSpPr>
          <p:nvPr>
            <p:ph type="title"/>
          </p:nvPr>
        </p:nvSpPr>
        <p:spPr/>
        <p:txBody>
          <a:bodyPr/>
          <a:lstStyle/>
          <a:p>
            <a:r>
              <a:rPr lang="en-US" sz="2800" dirty="0"/>
              <a:t>SQUINT Analytics: Summaries of Misinformation Aggregated over Time</a:t>
            </a:r>
          </a:p>
        </p:txBody>
      </p:sp>
      <p:sp>
        <p:nvSpPr>
          <p:cNvPr id="5" name="Slide Number Placeholder 4">
            <a:extLst>
              <a:ext uri="{FF2B5EF4-FFF2-40B4-BE49-F238E27FC236}">
                <a16:creationId xmlns:a16="http://schemas.microsoft.com/office/drawing/2014/main" id="{E5B66429-53A1-4C37-8015-145C94BD889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fld id="{295008BC-DA31-4D19-837B-EFA4386B05F5}" type="slidenum">
              <a:rPr kumimoji="0" lang="en-US" sz="1200" b="0" i="0" u="none" strike="noStrike" kern="1200" cap="all" spc="0" normalizeH="0" baseline="0" noProof="0" smtClean="0">
                <a:ln>
                  <a:noFill/>
                </a:ln>
                <a:solidFill>
                  <a:srgbClr val="FFFFFF">
                    <a:lumMod val="50000"/>
                  </a:srgbClr>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Verdana" pitchFamily="34" charset="0"/>
                <a:cs typeface="Verdana" pitchFamily="34" charset="0"/>
              </a:rPr>
              <a:t> </a:t>
            </a:r>
            <a:endParaRPr kumimoji="0" lang="en-US" sz="1200" b="0" i="0" u="none" strike="noStrike" kern="1200" cap="all" spc="0" normalizeH="0" baseline="0" noProof="0" dirty="0">
              <a:ln>
                <a:noFill/>
              </a:ln>
              <a:solidFill>
                <a:srgbClr val="FFFFFF">
                  <a:lumMod val="50000"/>
                </a:srgbClr>
              </a:solidFill>
              <a:effectLst/>
              <a:uLnTx/>
              <a:uFillTx/>
              <a:latin typeface="Arial" pitchFamily="34" charset="0"/>
              <a:ea typeface="Verdana" pitchFamily="34" charset="0"/>
              <a:cs typeface="Verdana" pitchFamily="34" charset="0"/>
            </a:endParaRPr>
          </a:p>
        </p:txBody>
      </p:sp>
      <p:sp>
        <p:nvSpPr>
          <p:cNvPr id="7" name="Content Placeholder 6">
            <a:extLst>
              <a:ext uri="{FF2B5EF4-FFF2-40B4-BE49-F238E27FC236}">
                <a16:creationId xmlns:a16="http://schemas.microsoft.com/office/drawing/2014/main" id="{9160738B-DE45-4E0B-B6E7-742B3E84EAFF}"/>
              </a:ext>
            </a:extLst>
          </p:cNvPr>
          <p:cNvSpPr>
            <a:spLocks noGrp="1"/>
          </p:cNvSpPr>
          <p:nvPr>
            <p:ph sz="half" idx="2"/>
          </p:nvPr>
        </p:nvSpPr>
        <p:spPr/>
        <p:txBody>
          <a:bodyPr vert="horz" lIns="91440" tIns="45720" rIns="91440" bIns="45720" rtlCol="0" anchor="t">
            <a:noAutofit/>
          </a:bodyPr>
          <a:lstStyle/>
          <a:p>
            <a:r>
              <a:rPr lang="en-US" b="0" dirty="0"/>
              <a:t>SQUINT analytics provide a broad analysis of what’s happening in your jurisdiction and the national landscape.</a:t>
            </a:r>
          </a:p>
          <a:p>
            <a:r>
              <a:rPr lang="en-US" b="0" dirty="0">
                <a:latin typeface="Arial"/>
                <a:ea typeface="Tahoma"/>
                <a:cs typeface="Arial"/>
              </a:rPr>
              <a:t>Reports are correlated as they come in</a:t>
            </a:r>
          </a:p>
          <a:p>
            <a:r>
              <a:rPr lang="en-US" b="0" dirty="0"/>
              <a:t>Weekly trend reports and roll ups in an approachable, easily digestible format.</a:t>
            </a:r>
          </a:p>
        </p:txBody>
      </p:sp>
      <p:pic>
        <p:nvPicPr>
          <p:cNvPr id="8" name="Picture 7">
            <a:extLst>
              <a:ext uri="{FF2B5EF4-FFF2-40B4-BE49-F238E27FC236}">
                <a16:creationId xmlns:a16="http://schemas.microsoft.com/office/drawing/2014/main" id="{65EE0EC7-9D7A-49B2-9CAC-C12DD078EB8F}"/>
              </a:ext>
            </a:extLst>
          </p:cNvPr>
          <p:cNvPicPr>
            <a:picLocks noChangeAspect="1"/>
          </p:cNvPicPr>
          <p:nvPr/>
        </p:nvPicPr>
        <p:blipFill>
          <a:blip r:embed="rId2"/>
          <a:stretch>
            <a:fillRect/>
          </a:stretch>
        </p:blipFill>
        <p:spPr>
          <a:xfrm>
            <a:off x="1169919" y="1346569"/>
            <a:ext cx="3664014" cy="4889416"/>
          </a:xfrm>
          <a:prstGeom prst="rect">
            <a:avLst/>
          </a:prstGeom>
        </p:spPr>
      </p:pic>
      <p:sp>
        <p:nvSpPr>
          <p:cNvPr id="9" name="Rectangle 8">
            <a:extLst>
              <a:ext uri="{FF2B5EF4-FFF2-40B4-BE49-F238E27FC236}">
                <a16:creationId xmlns:a16="http://schemas.microsoft.com/office/drawing/2014/main" id="{20F312E5-9BCE-4BE7-97B7-BA911C184629}"/>
              </a:ext>
            </a:extLst>
          </p:cNvPr>
          <p:cNvSpPr/>
          <p:nvPr/>
        </p:nvSpPr>
        <p:spPr>
          <a:xfrm>
            <a:off x="616448" y="6466541"/>
            <a:ext cx="1268623" cy="3914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
        <p:nvSpPr>
          <p:cNvPr id="10" name="Rectangle 9">
            <a:extLst>
              <a:ext uri="{FF2B5EF4-FFF2-40B4-BE49-F238E27FC236}">
                <a16:creationId xmlns:a16="http://schemas.microsoft.com/office/drawing/2014/main" id="{ADEBE2E2-2F03-4985-927C-5E20ABC842D2}"/>
              </a:ext>
            </a:extLst>
          </p:cNvPr>
          <p:cNvSpPr/>
          <p:nvPr/>
        </p:nvSpPr>
        <p:spPr>
          <a:xfrm>
            <a:off x="11734800" y="85514"/>
            <a:ext cx="305939" cy="2954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Tree>
    <p:extLst>
      <p:ext uri="{BB962C8B-B14F-4D97-AF65-F5344CB8AC3E}">
        <p14:creationId xmlns:p14="http://schemas.microsoft.com/office/powerpoint/2010/main" val="2116124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E59F2-07BA-4951-92AF-41C358306A91}"/>
              </a:ext>
            </a:extLst>
          </p:cNvPr>
          <p:cNvSpPr>
            <a:spLocks noGrp="1"/>
          </p:cNvSpPr>
          <p:nvPr>
            <p:ph type="title"/>
          </p:nvPr>
        </p:nvSpPr>
        <p:spPr>
          <a:xfrm>
            <a:off x="838200" y="592222"/>
            <a:ext cx="10515600" cy="905535"/>
          </a:xfrm>
        </p:spPr>
        <p:txBody>
          <a:bodyPr>
            <a:normAutofit fontScale="90000"/>
          </a:bodyPr>
          <a:lstStyle/>
          <a:p>
            <a:pPr algn="ctr"/>
            <a:r>
              <a:rPr lang="en-US" sz="3600" b="1" dirty="0">
                <a:latin typeface="Arial" panose="020B0604020202020204" pitchFamily="34" charset="0"/>
                <a:cs typeface="Arial" panose="020B0604020202020204" pitchFamily="34" charset="0"/>
              </a:rPr>
              <a:t>How Do We Become </a:t>
            </a:r>
            <a:r>
              <a:rPr lang="en-US" sz="3600" b="1" dirty="0" err="1">
                <a:latin typeface="Arial" panose="020B0604020202020204" pitchFamily="34" charset="0"/>
                <a:cs typeface="Arial" panose="020B0604020202020204" pitchFamily="34" charset="0"/>
              </a:rPr>
              <a:t>SQUINTers</a:t>
            </a:r>
            <a:r>
              <a:rPr lang="en-US" sz="3600" b="1" dirty="0">
                <a:latin typeface="Arial" panose="020B0604020202020204" pitchFamily="34" charset="0"/>
                <a:cs typeface="Arial" panose="020B0604020202020204" pitchFamily="34" charset="0"/>
              </a:rPr>
              <a:t>?</a:t>
            </a:r>
            <a:br>
              <a:rPr lang="en-US" dirty="0"/>
            </a:br>
            <a:endParaRPr lang="en-US" dirty="0"/>
          </a:p>
        </p:txBody>
      </p:sp>
      <p:sp>
        <p:nvSpPr>
          <p:cNvPr id="3" name="Content Placeholder 2">
            <a:extLst>
              <a:ext uri="{FF2B5EF4-FFF2-40B4-BE49-F238E27FC236}">
                <a16:creationId xmlns:a16="http://schemas.microsoft.com/office/drawing/2014/main" id="{324AE08F-6230-4842-9341-06292E55BA68}"/>
              </a:ext>
            </a:extLst>
          </p:cNvPr>
          <p:cNvSpPr>
            <a:spLocks noGrp="1"/>
          </p:cNvSpPr>
          <p:nvPr>
            <p:ph idx="1"/>
          </p:nvPr>
        </p:nvSpPr>
        <p:spPr>
          <a:xfrm>
            <a:off x="838200" y="1497756"/>
            <a:ext cx="10515600" cy="4522043"/>
          </a:xfrm>
        </p:spPr>
        <p:txBody>
          <a:bodyPr>
            <a:normAutofit lnSpcReduction="10000"/>
          </a:bodyPr>
          <a:lstStyle/>
          <a:p>
            <a:r>
              <a:rPr lang="en-US" dirty="0">
                <a:latin typeface="Arial" panose="020B0604020202020204" pitchFamily="34" charset="0"/>
                <a:cs typeface="Arial" panose="020B0604020202020204" pitchFamily="34" charset="0"/>
              </a:rPr>
              <a:t>First, an </a:t>
            </a:r>
            <a:r>
              <a:rPr lang="en-US" i="1" dirty="0">
                <a:latin typeface="Arial" panose="020B0604020202020204" pitchFamily="34" charset="0"/>
                <a:cs typeface="Arial" panose="020B0604020202020204" pitchFamily="34" charset="0"/>
              </a:rPr>
              <a:t>organization</a:t>
            </a:r>
            <a:r>
              <a:rPr lang="en-US" dirty="0">
                <a:latin typeface="Arial" panose="020B0604020202020204" pitchFamily="34" charset="0"/>
                <a:cs typeface="Arial" panose="020B0604020202020204" pitchFamily="34" charset="0"/>
              </a:rPr>
              <a:t> must be invited to enroll.  MITRE is inviting Leagues at all levels to participate</a:t>
            </a:r>
          </a:p>
          <a:p>
            <a:pPr lvl="1"/>
            <a:r>
              <a:rPr lang="en-US" dirty="0">
                <a:latin typeface="Arial" panose="020B0604020202020204" pitchFamily="34" charset="0"/>
                <a:cs typeface="Arial" panose="020B0604020202020204" pitchFamily="34" charset="0"/>
              </a:rPr>
              <a:t>LWV Fairfax has enrolled, and is assisting other Leagues</a:t>
            </a:r>
          </a:p>
          <a:p>
            <a:pPr lvl="1"/>
            <a:r>
              <a:rPr lang="en-US" dirty="0">
                <a:latin typeface="Arial" panose="020B0604020202020204" pitchFamily="34" charset="0"/>
                <a:cs typeface="Arial" panose="020B0604020202020204" pitchFamily="34" charset="0"/>
              </a:rPr>
              <a:t>LWV of Prince William and LWV Arlington recently enrolled</a:t>
            </a:r>
          </a:p>
          <a:p>
            <a:r>
              <a:rPr lang="en-US" dirty="0">
                <a:latin typeface="Arial" panose="020B0604020202020204" pitchFamily="34" charset="0"/>
                <a:cs typeface="Arial" panose="020B0604020202020204" pitchFamily="34" charset="0"/>
              </a:rPr>
              <a:t>Each League completes an enrollment form</a:t>
            </a:r>
          </a:p>
          <a:p>
            <a:pPr lvl="1"/>
            <a:r>
              <a:rPr lang="en-US" dirty="0">
                <a:latin typeface="Arial" panose="020B0604020202020204" pitchFamily="34" charset="0"/>
                <a:cs typeface="Arial" panose="020B0604020202020204" pitchFamily="34" charset="0"/>
              </a:rPr>
              <a:t>Provide MITRE with a main point of contact (POC)</a:t>
            </a:r>
          </a:p>
          <a:p>
            <a:pPr lvl="1"/>
            <a:r>
              <a:rPr lang="en-US" dirty="0">
                <a:latin typeface="Arial" panose="020B0604020202020204" pitchFamily="34" charset="0"/>
                <a:cs typeface="Arial" panose="020B0604020202020204" pitchFamily="34" charset="0"/>
              </a:rPr>
              <a:t>List of individuals who want to participate </a:t>
            </a:r>
          </a:p>
          <a:p>
            <a:pPr lvl="1"/>
            <a:r>
              <a:rPr lang="en-US" dirty="0">
                <a:latin typeface="Arial" panose="020B0604020202020204" pitchFamily="34" charset="0"/>
                <a:cs typeface="Arial" panose="020B0604020202020204" pitchFamily="34" charset="0"/>
              </a:rPr>
              <a:t>Give permission (or not) to let your local Electoral Board know of your League’s participation</a:t>
            </a:r>
          </a:p>
          <a:p>
            <a:r>
              <a:rPr lang="en-US" dirty="0" err="1">
                <a:latin typeface="Arial" panose="020B0604020202020204" pitchFamily="34" charset="0"/>
                <a:cs typeface="Arial" panose="020B0604020202020204" pitchFamily="34" charset="0"/>
              </a:rPr>
              <a:t>SQUINTers</a:t>
            </a:r>
            <a:r>
              <a:rPr lang="en-US" dirty="0">
                <a:latin typeface="Arial" panose="020B0604020202020204" pitchFamily="34" charset="0"/>
                <a:cs typeface="Arial" panose="020B0604020202020204" pitchFamily="34" charset="0"/>
              </a:rPr>
              <a:t> receive training</a:t>
            </a:r>
          </a:p>
          <a:p>
            <a:r>
              <a:rPr lang="en-US" dirty="0" err="1">
                <a:latin typeface="Arial" panose="020B0604020202020204" pitchFamily="34" charset="0"/>
                <a:cs typeface="Arial" panose="020B0604020202020204" pitchFamily="34" charset="0"/>
              </a:rPr>
              <a:t>SQUINTer</a:t>
            </a:r>
            <a:r>
              <a:rPr lang="en-US" dirty="0">
                <a:latin typeface="Arial" panose="020B0604020202020204" pitchFamily="34" charset="0"/>
                <a:cs typeface="Arial" panose="020B0604020202020204" pitchFamily="34" charset="0"/>
              </a:rPr>
              <a:t> receives unique user number to ensure anonymity</a:t>
            </a:r>
          </a:p>
          <a:p>
            <a:endParaRPr lang="en-US" dirty="0"/>
          </a:p>
          <a:p>
            <a:endParaRPr lang="en-US" dirty="0"/>
          </a:p>
        </p:txBody>
      </p:sp>
      <p:sp>
        <p:nvSpPr>
          <p:cNvPr id="4" name="TextBox 3">
            <a:extLst>
              <a:ext uri="{FF2B5EF4-FFF2-40B4-BE49-F238E27FC236}">
                <a16:creationId xmlns:a16="http://schemas.microsoft.com/office/drawing/2014/main" id="{957017CC-6A2C-4035-95ED-118B95C228DC}"/>
              </a:ext>
            </a:extLst>
          </p:cNvPr>
          <p:cNvSpPr txBox="1"/>
          <p:nvPr/>
        </p:nvSpPr>
        <p:spPr>
          <a:xfrm>
            <a:off x="278910" y="6427115"/>
            <a:ext cx="4351342" cy="261610"/>
          </a:xfrm>
          <a:prstGeom prst="rect">
            <a:avLst/>
          </a:prstGeom>
          <a:noFill/>
        </p:spPr>
        <p:txBody>
          <a:bodyPr wrap="square" rtlCol="0">
            <a:spAutoFit/>
          </a:bodyPr>
          <a:lstStyle/>
          <a:p>
            <a:r>
              <a:rPr lang="en-US" sz="1100" dirty="0"/>
              <a:t>League of Women Voters of the Fairfax Area</a:t>
            </a:r>
          </a:p>
        </p:txBody>
      </p:sp>
      <p:pic>
        <p:nvPicPr>
          <p:cNvPr id="5" name="Picture 4">
            <a:extLst>
              <a:ext uri="{FF2B5EF4-FFF2-40B4-BE49-F238E27FC236}">
                <a16:creationId xmlns:a16="http://schemas.microsoft.com/office/drawing/2014/main" id="{0C45105C-0A9B-4BD7-822C-37FCA3D8D067}"/>
              </a:ext>
            </a:extLst>
          </p:cNvPr>
          <p:cNvPicPr>
            <a:picLocks noChangeAspect="1"/>
          </p:cNvPicPr>
          <p:nvPr/>
        </p:nvPicPr>
        <p:blipFill>
          <a:blip r:embed="rId3"/>
          <a:stretch>
            <a:fillRect/>
          </a:stretch>
        </p:blipFill>
        <p:spPr>
          <a:xfrm>
            <a:off x="9515746" y="253203"/>
            <a:ext cx="1244554" cy="1244554"/>
          </a:xfrm>
          <a:prstGeom prst="rect">
            <a:avLst/>
          </a:prstGeom>
        </p:spPr>
      </p:pic>
    </p:spTree>
    <p:extLst>
      <p:ext uri="{BB962C8B-B14F-4D97-AF65-F5344CB8AC3E}">
        <p14:creationId xmlns:p14="http://schemas.microsoft.com/office/powerpoint/2010/main" val="3321088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E59F2-07BA-4951-92AF-41C358306A91}"/>
              </a:ext>
            </a:extLst>
          </p:cNvPr>
          <p:cNvSpPr>
            <a:spLocks noGrp="1"/>
          </p:cNvSpPr>
          <p:nvPr>
            <p:ph type="title"/>
          </p:nvPr>
        </p:nvSpPr>
        <p:spPr/>
        <p:txBody>
          <a:bodyPr>
            <a:normAutofit fontScale="90000"/>
          </a:bodyPr>
          <a:lstStyle/>
          <a:p>
            <a:pPr algn="ctr"/>
            <a:r>
              <a:rPr lang="en-US" sz="4000" b="1" dirty="0">
                <a:solidFill>
                  <a:srgbClr val="0070C0"/>
                </a:solidFill>
                <a:latin typeface="Arial" panose="020B0604020202020204" pitchFamily="34" charset="0"/>
                <a:cs typeface="Arial" panose="020B0604020202020204" pitchFamily="34" charset="0"/>
              </a:rPr>
              <a:t>MITRE Welcomes Our Help</a:t>
            </a:r>
            <a:br>
              <a:rPr lang="en-US" sz="3600" dirty="0"/>
            </a:br>
            <a:r>
              <a:rPr lang="en-US" sz="3600" b="1" dirty="0">
                <a:latin typeface="Arial" panose="020B0604020202020204" pitchFamily="34" charset="0"/>
                <a:cs typeface="Arial" panose="020B0604020202020204" pitchFamily="34" charset="0"/>
              </a:rPr>
              <a:t>Action: </a:t>
            </a:r>
            <a:r>
              <a:rPr lang="en-US" sz="3600" dirty="0">
                <a:latin typeface="Arial" panose="020B0604020202020204" pitchFamily="34" charset="0"/>
                <a:cs typeface="Arial" panose="020B0604020202020204" pitchFamily="34" charset="0"/>
              </a:rPr>
              <a:t>Encourage Local Election Officials To Enroll in SQUINT</a:t>
            </a:r>
          </a:p>
        </p:txBody>
      </p:sp>
      <p:sp>
        <p:nvSpPr>
          <p:cNvPr id="3" name="Content Placeholder 2">
            <a:extLst>
              <a:ext uri="{FF2B5EF4-FFF2-40B4-BE49-F238E27FC236}">
                <a16:creationId xmlns:a16="http://schemas.microsoft.com/office/drawing/2014/main" id="{324AE08F-6230-4842-9341-06292E55BA68}"/>
              </a:ext>
            </a:extLst>
          </p:cNvPr>
          <p:cNvSpPr>
            <a:spLocks noGrp="1"/>
          </p:cNvSpPr>
          <p:nvPr>
            <p:ph idx="1"/>
          </p:nvPr>
        </p:nvSpPr>
        <p:spPr/>
        <p:txBody>
          <a:bodyPr>
            <a:normAutofit/>
          </a:bodyPr>
          <a:lstStyle/>
          <a:p>
            <a:r>
              <a:rPr lang="en-US" dirty="0">
                <a:latin typeface="Arial" panose="020B0604020202020204" pitchFamily="34" charset="0"/>
                <a:cs typeface="Arial" panose="020B0604020202020204" pitchFamily="34" charset="0"/>
              </a:rPr>
              <a:t>MITRE requires time to set up a relationship with election officials in each state</a:t>
            </a:r>
          </a:p>
          <a:p>
            <a:r>
              <a:rPr lang="en-US" dirty="0">
                <a:latin typeface="Arial" panose="020B0604020202020204" pitchFamily="34" charset="0"/>
                <a:cs typeface="Arial" panose="020B0604020202020204" pitchFamily="34" charset="0"/>
              </a:rPr>
              <a:t>As of early May 2020, officials in seven states have completed subscriptions, including Virginia, Ohio, Florida, and Georgia. Over 500 officials have subscribed, and there are subscriptions in process</a:t>
            </a:r>
          </a:p>
          <a:p>
            <a:r>
              <a:rPr lang="en-US" dirty="0">
                <a:latin typeface="Arial" panose="020B0604020202020204" pitchFamily="34" charset="0"/>
                <a:cs typeface="Arial" panose="020B0604020202020204" pitchFamily="34" charset="0"/>
              </a:rPr>
              <a:t>In Virginia, three jurisdictions have enrolled, and two more are in the process. ELECT itself, City of Fairfax, and Louisa County</a:t>
            </a:r>
          </a:p>
          <a:p>
            <a:r>
              <a:rPr lang="en-US" dirty="0">
                <a:latin typeface="Arial" panose="020B0604020202020204" pitchFamily="34" charset="0"/>
                <a:cs typeface="Arial" panose="020B0604020202020204" pitchFamily="34" charset="0"/>
              </a:rPr>
              <a:t>MITRE welcomes each League to encourage their local election officials to participate in SQUINT</a:t>
            </a:r>
            <a:endParaRPr lang="en-US" dirty="0">
              <a:solidFill>
                <a:srgbClr val="FF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957017CC-6A2C-4035-95ED-118B95C228DC}"/>
              </a:ext>
            </a:extLst>
          </p:cNvPr>
          <p:cNvSpPr txBox="1"/>
          <p:nvPr/>
        </p:nvSpPr>
        <p:spPr>
          <a:xfrm>
            <a:off x="278910" y="6427115"/>
            <a:ext cx="4351342" cy="261610"/>
          </a:xfrm>
          <a:prstGeom prst="rect">
            <a:avLst/>
          </a:prstGeom>
          <a:noFill/>
        </p:spPr>
        <p:txBody>
          <a:bodyPr wrap="square" rtlCol="0">
            <a:spAutoFit/>
          </a:bodyPr>
          <a:lstStyle/>
          <a:p>
            <a:r>
              <a:rPr lang="en-US" sz="1100" dirty="0"/>
              <a:t>League of Women Voters of the Fairfax Area</a:t>
            </a:r>
          </a:p>
        </p:txBody>
      </p:sp>
    </p:spTree>
    <p:extLst>
      <p:ext uri="{BB962C8B-B14F-4D97-AF65-F5344CB8AC3E}">
        <p14:creationId xmlns:p14="http://schemas.microsoft.com/office/powerpoint/2010/main" val="3772348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00E6F8E-1A4B-4198-846F-F6FA7AB32E31}"/>
              </a:ext>
            </a:extLst>
          </p:cNvPr>
          <p:cNvSpPr txBox="1"/>
          <p:nvPr/>
        </p:nvSpPr>
        <p:spPr>
          <a:xfrm>
            <a:off x="742950" y="742951"/>
            <a:ext cx="3476625" cy="4962524"/>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400" kern="1200">
                <a:solidFill>
                  <a:srgbClr val="FFFFFF"/>
                </a:solidFill>
                <a:latin typeface="+mj-lt"/>
                <a:ea typeface="+mj-ea"/>
                <a:cs typeface="+mj-cs"/>
              </a:rPr>
              <a:t>MITRE SQUINT Info Sheet for Elections Boards and Invited Organizations</a:t>
            </a:r>
          </a:p>
        </p:txBody>
      </p:sp>
      <p:pic>
        <p:nvPicPr>
          <p:cNvPr id="6" name="Picture 5">
            <a:extLst>
              <a:ext uri="{FF2B5EF4-FFF2-40B4-BE49-F238E27FC236}">
                <a16:creationId xmlns:a16="http://schemas.microsoft.com/office/drawing/2014/main" id="{F2624234-E891-46DC-870D-A6285D3B0282}"/>
              </a:ext>
            </a:extLst>
          </p:cNvPr>
          <p:cNvPicPr>
            <a:picLocks noChangeAspect="1"/>
          </p:cNvPicPr>
          <p:nvPr/>
        </p:nvPicPr>
        <p:blipFill rotWithShape="1">
          <a:blip r:embed="rId2"/>
          <a:srcRect r="1" b="783"/>
          <a:stretch/>
        </p:blipFill>
        <p:spPr>
          <a:xfrm>
            <a:off x="6104190" y="492573"/>
            <a:ext cx="4652809" cy="5880796"/>
          </a:xfrm>
          <a:prstGeom prst="rect">
            <a:avLst/>
          </a:prstGeom>
        </p:spPr>
      </p:pic>
    </p:spTree>
    <p:extLst>
      <p:ext uri="{BB962C8B-B14F-4D97-AF65-F5344CB8AC3E}">
        <p14:creationId xmlns:p14="http://schemas.microsoft.com/office/powerpoint/2010/main" val="357348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drawing&#10;&#10;Description automatically generated">
            <a:extLst>
              <a:ext uri="{FF2B5EF4-FFF2-40B4-BE49-F238E27FC236}">
                <a16:creationId xmlns:a16="http://schemas.microsoft.com/office/drawing/2014/main" id="{91E50E7B-D61A-4855-83DE-3338A13CEB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910" y="298161"/>
            <a:ext cx="5084180" cy="1525254"/>
          </a:xfrm>
          <a:prstGeom prst="rect">
            <a:avLst/>
          </a:prstGeom>
        </p:spPr>
      </p:pic>
      <p:sp>
        <p:nvSpPr>
          <p:cNvPr id="2" name="Title 1">
            <a:extLst>
              <a:ext uri="{FF2B5EF4-FFF2-40B4-BE49-F238E27FC236}">
                <a16:creationId xmlns:a16="http://schemas.microsoft.com/office/drawing/2014/main" id="{A14EA685-CA83-46D5-B8A1-77EA99B4671D}"/>
              </a:ext>
            </a:extLst>
          </p:cNvPr>
          <p:cNvSpPr>
            <a:spLocks noGrp="1"/>
          </p:cNvSpPr>
          <p:nvPr>
            <p:ph type="title"/>
          </p:nvPr>
        </p:nvSpPr>
        <p:spPr>
          <a:xfrm>
            <a:off x="5143991" y="454701"/>
            <a:ext cx="6609248" cy="1285875"/>
          </a:xfrm>
        </p:spPr>
        <p:txBody>
          <a:bodyPr>
            <a:normAutofit fontScale="90000"/>
          </a:bodyPr>
          <a:lstStyle/>
          <a:p>
            <a:pPr algn="ctr"/>
            <a:r>
              <a:rPr lang="en-US" sz="4000" b="1" dirty="0">
                <a:solidFill>
                  <a:srgbClr val="0070C0"/>
                </a:solidFill>
                <a:latin typeface="Arial" panose="020B0604020202020204" pitchFamily="34" charset="0"/>
                <a:cs typeface="Arial" panose="020B0604020202020204" pitchFamily="34" charset="0"/>
              </a:rPr>
              <a:t>Empowering voters. </a:t>
            </a:r>
            <a:br>
              <a:rPr lang="en-US" sz="4000" b="1" dirty="0">
                <a:solidFill>
                  <a:srgbClr val="0070C0"/>
                </a:solidFill>
                <a:latin typeface="Arial" panose="020B0604020202020204" pitchFamily="34" charset="0"/>
                <a:cs typeface="Arial" panose="020B0604020202020204" pitchFamily="34" charset="0"/>
              </a:rPr>
            </a:br>
            <a:r>
              <a:rPr lang="en-US" sz="4000" b="1" dirty="0">
                <a:solidFill>
                  <a:srgbClr val="0070C0"/>
                </a:solidFill>
                <a:latin typeface="Arial" panose="020B0604020202020204" pitchFamily="34" charset="0"/>
                <a:cs typeface="Arial" panose="020B0604020202020204" pitchFamily="34" charset="0"/>
              </a:rPr>
              <a:t>Defending democracy.</a:t>
            </a:r>
            <a:br>
              <a:rPr lang="en-US" sz="4000" b="1" dirty="0">
                <a:solidFill>
                  <a:srgbClr val="0070C0"/>
                </a:solidFill>
              </a:rPr>
            </a:br>
            <a:endParaRPr lang="en-US" sz="4000" b="1" dirty="0">
              <a:solidFill>
                <a:srgbClr val="0070C0"/>
              </a:solidFill>
            </a:endParaRPr>
          </a:p>
        </p:txBody>
      </p:sp>
      <p:sp>
        <p:nvSpPr>
          <p:cNvPr id="4" name="Speech Bubble: Oval 3">
            <a:extLst>
              <a:ext uri="{FF2B5EF4-FFF2-40B4-BE49-F238E27FC236}">
                <a16:creationId xmlns:a16="http://schemas.microsoft.com/office/drawing/2014/main" id="{748E4091-0DB9-40EF-B921-C4EE89189F66}"/>
              </a:ext>
            </a:extLst>
          </p:cNvPr>
          <p:cNvSpPr/>
          <p:nvPr/>
        </p:nvSpPr>
        <p:spPr>
          <a:xfrm>
            <a:off x="2006599" y="1524000"/>
            <a:ext cx="8140701" cy="366708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MITRE SQUINT provides a fast, reliable way for election officials to report, correct, and analyze distortion and misinformation that could keep people from exercising their right to vote. </a:t>
            </a:r>
          </a:p>
          <a:p>
            <a:pPr algn="ctr"/>
            <a:endParaRPr lang="en-US" dirty="0">
              <a:noFill/>
            </a:endParaRPr>
          </a:p>
        </p:txBody>
      </p:sp>
      <p:sp>
        <p:nvSpPr>
          <p:cNvPr id="5" name="TextBox 4">
            <a:extLst>
              <a:ext uri="{FF2B5EF4-FFF2-40B4-BE49-F238E27FC236}">
                <a16:creationId xmlns:a16="http://schemas.microsoft.com/office/drawing/2014/main" id="{8459DEF3-B3D2-421A-AC94-699961349A73}"/>
              </a:ext>
            </a:extLst>
          </p:cNvPr>
          <p:cNvSpPr txBox="1"/>
          <p:nvPr/>
        </p:nvSpPr>
        <p:spPr>
          <a:xfrm>
            <a:off x="278910" y="6427115"/>
            <a:ext cx="4351342" cy="261610"/>
          </a:xfrm>
          <a:prstGeom prst="rect">
            <a:avLst/>
          </a:prstGeom>
          <a:noFill/>
        </p:spPr>
        <p:txBody>
          <a:bodyPr wrap="square" rtlCol="0">
            <a:spAutoFit/>
          </a:bodyPr>
          <a:lstStyle/>
          <a:p>
            <a:r>
              <a:rPr lang="en-US" sz="1100" dirty="0"/>
              <a:t>League of Women Voters of the Fairfax Area</a:t>
            </a:r>
          </a:p>
        </p:txBody>
      </p:sp>
      <p:sp>
        <p:nvSpPr>
          <p:cNvPr id="7" name="Title 1">
            <a:extLst>
              <a:ext uri="{FF2B5EF4-FFF2-40B4-BE49-F238E27FC236}">
                <a16:creationId xmlns:a16="http://schemas.microsoft.com/office/drawing/2014/main" id="{493F1D9B-931E-46AB-91AE-F14389CFFDBA}"/>
              </a:ext>
            </a:extLst>
          </p:cNvPr>
          <p:cNvSpPr txBox="1">
            <a:spLocks/>
          </p:cNvSpPr>
          <p:nvPr/>
        </p:nvSpPr>
        <p:spPr>
          <a:xfrm>
            <a:off x="4559300" y="5402850"/>
            <a:ext cx="7353790" cy="12858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rgbClr val="0070C0"/>
                </a:solidFill>
                <a:latin typeface="Arial" panose="020B0604020202020204" pitchFamily="34" charset="0"/>
                <a:cs typeface="Arial" panose="020B0604020202020204" pitchFamily="34" charset="0"/>
              </a:rPr>
              <a:t>Helps Elections Officials fight </a:t>
            </a:r>
            <a:br>
              <a:rPr lang="en-US" sz="4000" b="1" dirty="0">
                <a:solidFill>
                  <a:srgbClr val="0070C0"/>
                </a:solidFill>
                <a:latin typeface="Arial" panose="020B0604020202020204" pitchFamily="34" charset="0"/>
                <a:cs typeface="Arial" panose="020B0604020202020204" pitchFamily="34" charset="0"/>
              </a:rPr>
            </a:br>
            <a:r>
              <a:rPr lang="en-US" sz="4000" b="1" dirty="0">
                <a:solidFill>
                  <a:srgbClr val="0070C0"/>
                </a:solidFill>
                <a:latin typeface="Arial" panose="020B0604020202020204" pitchFamily="34" charset="0"/>
                <a:cs typeface="Arial" panose="020B0604020202020204" pitchFamily="34" charset="0"/>
              </a:rPr>
              <a:t>Voting misinformation</a:t>
            </a:r>
          </a:p>
        </p:txBody>
      </p:sp>
      <p:pic>
        <p:nvPicPr>
          <p:cNvPr id="12" name="Picture 11">
            <a:extLst>
              <a:ext uri="{FF2B5EF4-FFF2-40B4-BE49-F238E27FC236}">
                <a16:creationId xmlns:a16="http://schemas.microsoft.com/office/drawing/2014/main" id="{7BB5FFB3-04D3-4301-9FC5-4BCA2175DE09}"/>
              </a:ext>
            </a:extLst>
          </p:cNvPr>
          <p:cNvPicPr>
            <a:picLocks noChangeAspect="1"/>
          </p:cNvPicPr>
          <p:nvPr/>
        </p:nvPicPr>
        <p:blipFill>
          <a:blip r:embed="rId4"/>
          <a:stretch>
            <a:fillRect/>
          </a:stretch>
        </p:blipFill>
        <p:spPr>
          <a:xfrm>
            <a:off x="438762" y="5565728"/>
            <a:ext cx="3828438" cy="514066"/>
          </a:xfrm>
          <a:prstGeom prst="rect">
            <a:avLst/>
          </a:prstGeom>
          <a:solidFill>
            <a:schemeClr val="bg1"/>
          </a:solidFill>
          <a:effectLst>
            <a:softEdge rad="0"/>
          </a:effectLst>
        </p:spPr>
      </p:pic>
    </p:spTree>
    <p:extLst>
      <p:ext uri="{BB962C8B-B14F-4D97-AF65-F5344CB8AC3E}">
        <p14:creationId xmlns:p14="http://schemas.microsoft.com/office/powerpoint/2010/main" val="6057575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E59F2-07BA-4951-92AF-41C358306A91}"/>
              </a:ext>
            </a:extLst>
          </p:cNvPr>
          <p:cNvSpPr>
            <a:spLocks noGrp="1"/>
          </p:cNvSpPr>
          <p:nvPr>
            <p:ph type="title"/>
          </p:nvPr>
        </p:nvSpPr>
        <p:spPr/>
        <p:txBody>
          <a:bodyPr/>
          <a:lstStyle/>
          <a:p>
            <a:pPr algn="ctr"/>
            <a:r>
              <a:rPr lang="en-US" b="1" dirty="0">
                <a:solidFill>
                  <a:srgbClr val="0B2338"/>
                </a:solidFill>
                <a:latin typeface="Arial" panose="020B0604020202020204" pitchFamily="34" charset="0"/>
                <a:ea typeface="Tahoma" panose="020B0604030504040204" pitchFamily="34" charset="0"/>
                <a:cs typeface="Arial" panose="020B0604020202020204" pitchFamily="34" charset="0"/>
              </a:rPr>
              <a:t>For more information, contact:</a:t>
            </a:r>
            <a:endParaRPr lang="en-US" dirty="0"/>
          </a:p>
        </p:txBody>
      </p:sp>
      <p:sp>
        <p:nvSpPr>
          <p:cNvPr id="3" name="Content Placeholder 2">
            <a:extLst>
              <a:ext uri="{FF2B5EF4-FFF2-40B4-BE49-F238E27FC236}">
                <a16:creationId xmlns:a16="http://schemas.microsoft.com/office/drawing/2014/main" id="{324AE08F-6230-4842-9341-06292E55BA68}"/>
              </a:ext>
            </a:extLst>
          </p:cNvPr>
          <p:cNvSpPr>
            <a:spLocks noGrp="1"/>
          </p:cNvSpPr>
          <p:nvPr>
            <p:ph idx="1"/>
          </p:nvPr>
        </p:nvSpPr>
        <p:spPr/>
        <p:txBody>
          <a:bodyPr>
            <a:normAutofit fontScale="92500" lnSpcReduction="10000"/>
          </a:bodyPr>
          <a:lstStyle/>
          <a:p>
            <a:pPr marL="0" lvl="0" indent="0" algn="ctr" defTabSz="1216185">
              <a:lnSpc>
                <a:spcPct val="100000"/>
              </a:lnSpc>
              <a:spcBef>
                <a:spcPts val="0"/>
              </a:spcBef>
              <a:spcAft>
                <a:spcPts val="798"/>
              </a:spcAft>
              <a:buClr>
                <a:srgbClr val="0B2338"/>
              </a:buClr>
              <a:buSzPct val="120000"/>
              <a:buNone/>
            </a:pPr>
            <a:r>
              <a:rPr lang="en-US" sz="2400" b="1" dirty="0">
                <a:solidFill>
                  <a:srgbClr val="0B2338"/>
                </a:solidFill>
                <a:latin typeface="Arial" panose="020B0604020202020204" pitchFamily="34" charset="0"/>
                <a:ea typeface="Tahoma" panose="020B0604030504040204" pitchFamily="34" charset="0"/>
                <a:cs typeface="Arial" panose="020B0604020202020204" pitchFamily="34" charset="0"/>
              </a:rPr>
              <a:t>League of Women Voters of the Fairfax Area</a:t>
            </a:r>
          </a:p>
          <a:p>
            <a:pPr marL="0" lvl="0" indent="0" algn="ctr" defTabSz="1216185">
              <a:lnSpc>
                <a:spcPct val="100000"/>
              </a:lnSpc>
              <a:spcBef>
                <a:spcPts val="0"/>
              </a:spcBef>
              <a:spcAft>
                <a:spcPts val="798"/>
              </a:spcAft>
              <a:buClr>
                <a:srgbClr val="0B2338"/>
              </a:buClr>
              <a:buSzPct val="120000"/>
              <a:buNone/>
            </a:pPr>
            <a:r>
              <a:rPr lang="en-US" sz="2400" dirty="0">
                <a:solidFill>
                  <a:srgbClr val="0B2338"/>
                </a:solidFill>
                <a:latin typeface="Arial" panose="020B0604020202020204" pitchFamily="34" charset="0"/>
                <a:ea typeface="Tahoma" panose="020B0604030504040204" pitchFamily="34" charset="0"/>
                <a:cs typeface="Arial" panose="020B0604020202020204" pitchFamily="34" charset="0"/>
              </a:rPr>
              <a:t>Cindy Kalkwarf, Voter Services Chair</a:t>
            </a:r>
          </a:p>
          <a:p>
            <a:pPr marL="0" lvl="0" indent="0" algn="ctr" defTabSz="1216185">
              <a:lnSpc>
                <a:spcPct val="100000"/>
              </a:lnSpc>
              <a:spcBef>
                <a:spcPts val="0"/>
              </a:spcBef>
              <a:spcAft>
                <a:spcPts val="798"/>
              </a:spcAft>
              <a:buClr>
                <a:srgbClr val="0B2338"/>
              </a:buClr>
              <a:buSzPct val="120000"/>
              <a:buNone/>
            </a:pPr>
            <a:r>
              <a:rPr lang="en-US" sz="2400" dirty="0">
                <a:solidFill>
                  <a:srgbClr val="0B2338"/>
                </a:solidFill>
                <a:latin typeface="Arial" panose="020B0604020202020204" pitchFamily="34" charset="0"/>
                <a:ea typeface="Tahoma" panose="020B0604030504040204" pitchFamily="34" charset="0"/>
                <a:cs typeface="Arial" panose="020B0604020202020204" pitchFamily="34" charset="0"/>
                <a:hlinkClick r:id="rId2"/>
              </a:rPr>
              <a:t>Cindy.Kalkwarf@lwv-fairfax.org</a:t>
            </a:r>
            <a:endParaRPr lang="en-US" sz="2400" dirty="0">
              <a:solidFill>
                <a:srgbClr val="0B2338"/>
              </a:solidFill>
              <a:latin typeface="Arial" panose="020B0604020202020204" pitchFamily="34" charset="0"/>
              <a:ea typeface="Tahoma" panose="020B0604030504040204" pitchFamily="34" charset="0"/>
              <a:cs typeface="Arial" panose="020B0604020202020204" pitchFamily="34" charset="0"/>
            </a:endParaRPr>
          </a:p>
          <a:p>
            <a:pPr marL="0" lvl="0" indent="0" algn="ctr" defTabSz="1216185">
              <a:lnSpc>
                <a:spcPct val="100000"/>
              </a:lnSpc>
              <a:spcBef>
                <a:spcPts val="0"/>
              </a:spcBef>
              <a:spcAft>
                <a:spcPts val="798"/>
              </a:spcAft>
              <a:buClr>
                <a:srgbClr val="0B2338"/>
              </a:buClr>
              <a:buSzPct val="120000"/>
              <a:buNone/>
            </a:pPr>
            <a:endParaRPr lang="en-US" sz="2400" b="1" dirty="0">
              <a:solidFill>
                <a:srgbClr val="0B2338"/>
              </a:solidFill>
              <a:latin typeface="Arial" panose="020B0604020202020204" pitchFamily="34" charset="0"/>
              <a:ea typeface="Tahoma" panose="020B0604030504040204" pitchFamily="34" charset="0"/>
              <a:cs typeface="Arial" panose="020B0604020202020204" pitchFamily="34" charset="0"/>
            </a:endParaRPr>
          </a:p>
          <a:p>
            <a:pPr marL="0" lvl="0" indent="0" algn="ctr" defTabSz="1216185">
              <a:lnSpc>
                <a:spcPct val="100000"/>
              </a:lnSpc>
              <a:spcBef>
                <a:spcPts val="0"/>
              </a:spcBef>
              <a:spcAft>
                <a:spcPts val="798"/>
              </a:spcAft>
              <a:buClr>
                <a:srgbClr val="0B2338"/>
              </a:buClr>
              <a:buSzPct val="120000"/>
              <a:buNone/>
            </a:pPr>
            <a:r>
              <a:rPr lang="en-US" sz="2400" b="1" dirty="0">
                <a:solidFill>
                  <a:srgbClr val="0B2338"/>
                </a:solidFill>
                <a:latin typeface="Arial" panose="020B0604020202020204" pitchFamily="34" charset="0"/>
                <a:ea typeface="Tahoma" panose="020B0604030504040204" pitchFamily="34" charset="0"/>
                <a:cs typeface="Arial" panose="020B0604020202020204" pitchFamily="34" charset="0"/>
              </a:rPr>
              <a:t>MITRE Corporation</a:t>
            </a:r>
          </a:p>
          <a:p>
            <a:pPr marL="0" indent="0" algn="ctr" defTabSz="1216185">
              <a:lnSpc>
                <a:spcPct val="100000"/>
              </a:lnSpc>
              <a:spcBef>
                <a:spcPts val="0"/>
              </a:spcBef>
              <a:spcAft>
                <a:spcPts val="798"/>
              </a:spcAft>
              <a:buClr>
                <a:srgbClr val="0B2338"/>
              </a:buClr>
              <a:buSzPct val="120000"/>
              <a:buNone/>
            </a:pPr>
            <a:r>
              <a:rPr lang="en-US" sz="2400" dirty="0">
                <a:solidFill>
                  <a:srgbClr val="0070C0"/>
                </a:solidFill>
                <a:latin typeface="Arial" panose="020B0604020202020204" pitchFamily="34" charset="0"/>
                <a:ea typeface="Tahoma" panose="020B060403050404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SQUINT@mitre.org</a:t>
            </a:r>
            <a:endParaRPr lang="en-US" sz="2400" dirty="0">
              <a:solidFill>
                <a:srgbClr val="0070C0"/>
              </a:solidFill>
              <a:latin typeface="Arial" panose="020B0604020202020204" pitchFamily="34" charset="0"/>
              <a:ea typeface="Tahoma" panose="020B0604030504040204" pitchFamily="34" charset="0"/>
              <a:cs typeface="Arial" panose="020B0604020202020204" pitchFamily="34" charset="0"/>
            </a:endParaRPr>
          </a:p>
          <a:p>
            <a:pPr marL="0" lvl="0" indent="0" algn="ctr" defTabSz="1216185">
              <a:lnSpc>
                <a:spcPct val="100000"/>
              </a:lnSpc>
              <a:spcBef>
                <a:spcPts val="0"/>
              </a:spcBef>
              <a:spcAft>
                <a:spcPts val="798"/>
              </a:spcAft>
              <a:buClr>
                <a:srgbClr val="0B2338"/>
              </a:buClr>
              <a:buSzPct val="120000"/>
              <a:buNone/>
            </a:pPr>
            <a:endParaRPr lang="en-US" sz="2400" b="1" dirty="0">
              <a:solidFill>
                <a:srgbClr val="0B2338"/>
              </a:solidFill>
              <a:latin typeface="Arial" panose="020B0604020202020204" pitchFamily="34" charset="0"/>
              <a:ea typeface="Tahoma" panose="020B0604030504040204" pitchFamily="34" charset="0"/>
              <a:cs typeface="Arial" panose="020B0604020202020204" pitchFamily="34" charset="0"/>
            </a:endParaRPr>
          </a:p>
          <a:p>
            <a:pPr marL="0" lvl="0" indent="0" algn="ctr" defTabSz="1216185">
              <a:lnSpc>
                <a:spcPct val="100000"/>
              </a:lnSpc>
              <a:spcBef>
                <a:spcPts val="0"/>
              </a:spcBef>
              <a:spcAft>
                <a:spcPts val="798"/>
              </a:spcAft>
              <a:buClr>
                <a:srgbClr val="0B2338"/>
              </a:buClr>
              <a:buSzPct val="120000"/>
              <a:buNone/>
            </a:pPr>
            <a:r>
              <a:rPr lang="en-US" sz="2400" i="1" dirty="0">
                <a:solidFill>
                  <a:srgbClr val="0B2338"/>
                </a:solidFill>
                <a:latin typeface="Arial"/>
                <a:ea typeface="Tahoma"/>
                <a:cs typeface="Arial"/>
              </a:rPr>
              <a:t>Or, if you prefer direct human contact, we are:</a:t>
            </a:r>
            <a:endParaRPr lang="en-US" sz="2400" i="1" dirty="0">
              <a:solidFill>
                <a:srgbClr val="0B2338"/>
              </a:solidFill>
              <a:latin typeface="Arial" panose="020B0604020202020204" pitchFamily="34" charset="0"/>
              <a:ea typeface="Tahoma" panose="020B0604030504040204" pitchFamily="34" charset="0"/>
              <a:cs typeface="Arial" panose="020B0604020202020204" pitchFamily="34" charset="0"/>
            </a:endParaRPr>
          </a:p>
          <a:p>
            <a:pPr marL="0" lvl="0" indent="0" algn="ctr" defTabSz="1216185">
              <a:lnSpc>
                <a:spcPct val="100000"/>
              </a:lnSpc>
              <a:spcBef>
                <a:spcPts val="0"/>
              </a:spcBef>
              <a:spcAft>
                <a:spcPts val="798"/>
              </a:spcAft>
              <a:buClr>
                <a:srgbClr val="0B2338"/>
              </a:buClr>
              <a:buSzPct val="120000"/>
              <a:buNone/>
            </a:pPr>
            <a:r>
              <a:rPr lang="en-US" sz="2400" dirty="0">
                <a:solidFill>
                  <a:srgbClr val="0B2338"/>
                </a:solidFill>
                <a:latin typeface="Arial"/>
                <a:ea typeface="Tahoma"/>
                <a:cs typeface="Arial"/>
              </a:rPr>
              <a:t>Emily Frye                     Marc Schneider                        Kirsten </a:t>
            </a:r>
            <a:r>
              <a:rPr lang="en-US" sz="2400" dirty="0" err="1">
                <a:solidFill>
                  <a:srgbClr val="0B2338"/>
                </a:solidFill>
                <a:latin typeface="Arial"/>
                <a:ea typeface="Tahoma"/>
                <a:cs typeface="Arial"/>
              </a:rPr>
              <a:t>Hazelrig</a:t>
            </a:r>
            <a:endParaRPr lang="en-US" sz="2400" dirty="0">
              <a:solidFill>
                <a:srgbClr val="0B2338"/>
              </a:solidFill>
              <a:latin typeface="Arial"/>
              <a:ea typeface="Tahoma"/>
              <a:cs typeface="Arial"/>
            </a:endParaRPr>
          </a:p>
          <a:p>
            <a:pPr marL="0" lvl="0" indent="0" algn="ctr" defTabSz="1216185">
              <a:lnSpc>
                <a:spcPct val="100000"/>
              </a:lnSpc>
              <a:spcBef>
                <a:spcPts val="0"/>
              </a:spcBef>
              <a:spcAft>
                <a:spcPts val="798"/>
              </a:spcAft>
              <a:buClr>
                <a:srgbClr val="0B2338"/>
              </a:buClr>
              <a:buSzPct val="120000"/>
              <a:buNone/>
            </a:pPr>
            <a:r>
              <a:rPr lang="en-US" sz="2400" dirty="0">
                <a:solidFill>
                  <a:srgbClr val="0070C0"/>
                </a:solidFill>
                <a:latin typeface="Arial"/>
                <a:ea typeface="Tahoma"/>
                <a:cs typeface="Arial"/>
                <a:hlinkClick r:id="rId4">
                  <a:extLst>
                    <a:ext uri="{A12FA001-AC4F-418D-AE19-62706E023703}">
                      <ahyp:hlinkClr xmlns:ahyp="http://schemas.microsoft.com/office/drawing/2018/hyperlinkcolor" val="tx"/>
                    </a:ext>
                  </a:extLst>
                </a:hlinkClick>
              </a:rPr>
              <a:t>fefrye@mitre.org</a:t>
            </a:r>
            <a:r>
              <a:rPr lang="en-US" sz="2400" dirty="0">
                <a:solidFill>
                  <a:srgbClr val="0070C0"/>
                </a:solidFill>
                <a:latin typeface="Arial"/>
                <a:ea typeface="Tahoma"/>
                <a:cs typeface="Arial"/>
              </a:rPr>
              <a:t>        </a:t>
            </a:r>
            <a:r>
              <a:rPr lang="en-US" sz="2400" dirty="0">
                <a:solidFill>
                  <a:srgbClr val="0070C0"/>
                </a:solidFill>
                <a:latin typeface="Arial"/>
                <a:ea typeface="Tahoma"/>
                <a:cs typeface="Arial"/>
                <a:hlinkClick r:id="rId5">
                  <a:extLst>
                    <a:ext uri="{A12FA001-AC4F-418D-AE19-62706E023703}">
                      <ahyp:hlinkClr xmlns:ahyp="http://schemas.microsoft.com/office/drawing/2018/hyperlinkcolor" val="tx"/>
                    </a:ext>
                  </a:extLst>
                </a:hlinkClick>
              </a:rPr>
              <a:t>mschneider@mitre.org</a:t>
            </a:r>
            <a:r>
              <a:rPr lang="en-US" sz="2400" dirty="0">
                <a:solidFill>
                  <a:srgbClr val="0070C0"/>
                </a:solidFill>
                <a:latin typeface="Arial"/>
                <a:ea typeface="Tahoma"/>
                <a:cs typeface="Arial"/>
              </a:rPr>
              <a:t>              </a:t>
            </a:r>
            <a:r>
              <a:rPr lang="en-US" sz="2400" dirty="0">
                <a:solidFill>
                  <a:srgbClr val="0070C0"/>
                </a:solidFill>
                <a:latin typeface="Arial"/>
                <a:ea typeface="Tahoma"/>
                <a:cs typeface="Arial"/>
                <a:hlinkClick r:id="rId6">
                  <a:extLst>
                    <a:ext uri="{A12FA001-AC4F-418D-AE19-62706E023703}">
                      <ahyp:hlinkClr xmlns:ahyp="http://schemas.microsoft.com/office/drawing/2018/hyperlinkcolor" val="tx"/>
                    </a:ext>
                  </a:extLst>
                </a:hlinkClick>
              </a:rPr>
              <a:t>khazelrig@mitre.org</a:t>
            </a:r>
            <a:endParaRPr lang="en-US" sz="2400" dirty="0">
              <a:solidFill>
                <a:srgbClr val="0070C0"/>
              </a:solidFill>
              <a:latin typeface="Arial"/>
              <a:ea typeface="Tahoma"/>
              <a:cs typeface="Arial"/>
            </a:endParaRPr>
          </a:p>
          <a:p>
            <a:endParaRPr lang="en-US" dirty="0"/>
          </a:p>
        </p:txBody>
      </p:sp>
      <p:sp>
        <p:nvSpPr>
          <p:cNvPr id="4" name="TextBox 3">
            <a:extLst>
              <a:ext uri="{FF2B5EF4-FFF2-40B4-BE49-F238E27FC236}">
                <a16:creationId xmlns:a16="http://schemas.microsoft.com/office/drawing/2014/main" id="{957017CC-6A2C-4035-95ED-118B95C228DC}"/>
              </a:ext>
            </a:extLst>
          </p:cNvPr>
          <p:cNvSpPr txBox="1"/>
          <p:nvPr/>
        </p:nvSpPr>
        <p:spPr>
          <a:xfrm>
            <a:off x="278910" y="6427115"/>
            <a:ext cx="4351342" cy="261610"/>
          </a:xfrm>
          <a:prstGeom prst="rect">
            <a:avLst/>
          </a:prstGeom>
          <a:noFill/>
        </p:spPr>
        <p:txBody>
          <a:bodyPr wrap="square" rtlCol="0">
            <a:spAutoFit/>
          </a:bodyPr>
          <a:lstStyle/>
          <a:p>
            <a:r>
              <a:rPr lang="en-US" sz="1100" dirty="0"/>
              <a:t>League of Women Voters of the Fairfax Area</a:t>
            </a:r>
          </a:p>
        </p:txBody>
      </p:sp>
    </p:spTree>
    <p:extLst>
      <p:ext uri="{BB962C8B-B14F-4D97-AF65-F5344CB8AC3E}">
        <p14:creationId xmlns:p14="http://schemas.microsoft.com/office/powerpoint/2010/main" val="821443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89A95-3BA9-4047-92F5-4CFDC1D8615C}"/>
              </a:ext>
            </a:extLst>
          </p:cNvPr>
          <p:cNvSpPr>
            <a:spLocks noGrp="1"/>
          </p:cNvSpPr>
          <p:nvPr>
            <p:ph type="title"/>
          </p:nvPr>
        </p:nvSpPr>
        <p:spPr>
          <a:xfrm>
            <a:off x="616448" y="365760"/>
            <a:ext cx="11236721" cy="1243522"/>
          </a:xfrm>
        </p:spPr>
        <p:txBody>
          <a:bodyPr/>
          <a:lstStyle/>
          <a:p>
            <a:r>
              <a:rPr lang="en-US" dirty="0">
                <a:latin typeface="Arial"/>
                <a:ea typeface="Tahoma"/>
                <a:cs typeface="Arial"/>
              </a:rPr>
              <a:t>The integrity of elections is critical</a:t>
            </a:r>
            <a:br>
              <a:rPr lang="en-US" dirty="0"/>
            </a:br>
            <a:r>
              <a:rPr lang="en-US" dirty="0">
                <a:latin typeface="Arial"/>
                <a:ea typeface="Tahoma"/>
                <a:cs typeface="Arial"/>
              </a:rPr>
              <a:t>to the safety, stability, and well-being of our nation.</a:t>
            </a:r>
          </a:p>
        </p:txBody>
      </p:sp>
      <p:sp>
        <p:nvSpPr>
          <p:cNvPr id="3" name="Content Placeholder 2">
            <a:extLst>
              <a:ext uri="{FF2B5EF4-FFF2-40B4-BE49-F238E27FC236}">
                <a16:creationId xmlns:a16="http://schemas.microsoft.com/office/drawing/2014/main" id="{02DCB111-FA7E-9F48-9123-DF3C944350EF}"/>
              </a:ext>
            </a:extLst>
          </p:cNvPr>
          <p:cNvSpPr>
            <a:spLocks noGrp="1"/>
          </p:cNvSpPr>
          <p:nvPr>
            <p:ph idx="1"/>
          </p:nvPr>
        </p:nvSpPr>
        <p:spPr>
          <a:xfrm>
            <a:off x="712343" y="2039751"/>
            <a:ext cx="5559380" cy="3526222"/>
          </a:xfrm>
        </p:spPr>
        <p:txBody>
          <a:bodyPr vert="horz" lIns="91440" tIns="45720" rIns="91440" bIns="45720" rtlCol="0" anchor="t">
            <a:noAutofit/>
          </a:bodyPr>
          <a:lstStyle/>
          <a:p>
            <a:pPr marL="0" indent="0">
              <a:buNone/>
            </a:pPr>
            <a:r>
              <a:rPr lang="en-US" sz="2000" b="0" dirty="0">
                <a:latin typeface="Arial"/>
                <a:ea typeface="Tahoma"/>
                <a:cs typeface="Arial"/>
              </a:rPr>
              <a:t>Today, there is no systematic way for state and local election officials to identify and understand misinformation, disinformation, or inappropriate foreign influence that is circulating within their voting population.</a:t>
            </a:r>
          </a:p>
          <a:p>
            <a:pPr marL="0" indent="0">
              <a:buNone/>
            </a:pPr>
            <a:endParaRPr lang="en-US" sz="2000" b="0" dirty="0">
              <a:latin typeface="Arial"/>
              <a:ea typeface="Tahoma"/>
              <a:cs typeface="Arial"/>
            </a:endParaRPr>
          </a:p>
          <a:p>
            <a:pPr marL="0" indent="0">
              <a:buNone/>
            </a:pPr>
            <a:r>
              <a:rPr lang="en-US" sz="2000" b="0" dirty="0">
                <a:latin typeface="Arial"/>
                <a:ea typeface="Tahoma"/>
                <a:cs typeface="Arial"/>
              </a:rPr>
              <a:t>MITRE Social See-Something Say-Something </a:t>
            </a:r>
            <a:r>
              <a:rPr lang="en-US" sz="2000" b="0" dirty="0">
                <a:solidFill>
                  <a:srgbClr val="005B94"/>
                </a:solidFill>
                <a:latin typeface="Arial"/>
                <a:ea typeface="Tahoma"/>
                <a:cs typeface="Arial"/>
              </a:rPr>
              <a:t>– </a:t>
            </a:r>
            <a:r>
              <a:rPr lang="en-US" sz="2000" dirty="0">
                <a:solidFill>
                  <a:srgbClr val="005B94"/>
                </a:solidFill>
                <a:latin typeface="Arial"/>
                <a:ea typeface="Tahoma"/>
                <a:cs typeface="Arial"/>
              </a:rPr>
              <a:t>SQUINT  </a:t>
            </a:r>
            <a:r>
              <a:rPr lang="en-US" sz="2000" b="0" dirty="0">
                <a:solidFill>
                  <a:srgbClr val="005B94"/>
                </a:solidFill>
                <a:latin typeface="Arial"/>
                <a:ea typeface="Tahoma"/>
                <a:cs typeface="Arial"/>
              </a:rPr>
              <a:t>– </a:t>
            </a:r>
            <a:r>
              <a:rPr lang="en-US" sz="2000" b="0" dirty="0">
                <a:latin typeface="Arial"/>
                <a:ea typeface="Tahoma"/>
                <a:cs typeface="Arial"/>
              </a:rPr>
              <a:t>enables rapid social media situational awareness for state and local election officials.</a:t>
            </a:r>
            <a:endParaRPr lang="en-US" dirty="0"/>
          </a:p>
          <a:p>
            <a:pPr marL="0" indent="0">
              <a:buNone/>
            </a:pPr>
            <a:endParaRPr lang="en-US" sz="2000" b="0" dirty="0">
              <a:latin typeface="Arial"/>
              <a:ea typeface="Tahoma"/>
              <a:cs typeface="Arial"/>
            </a:endParaRPr>
          </a:p>
        </p:txBody>
      </p:sp>
      <p:sp>
        <p:nvSpPr>
          <p:cNvPr id="5" name="Slide Number Placeholder 4">
            <a:extLst>
              <a:ext uri="{FF2B5EF4-FFF2-40B4-BE49-F238E27FC236}">
                <a16:creationId xmlns:a16="http://schemas.microsoft.com/office/drawing/2014/main" id="{45D5038C-0D72-3C42-965E-1DE2069C007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fld id="{295008BC-DA31-4D19-837B-EFA4386B05F5}" type="slidenum">
              <a:rPr kumimoji="0" lang="en-US" sz="1200" b="0" i="0" u="none" strike="noStrike" kern="1200" cap="all" spc="0" normalizeH="0" baseline="0" noProof="0" smtClean="0">
                <a:ln>
                  <a:noFill/>
                </a:ln>
                <a:solidFill>
                  <a:srgbClr val="FFFFFF">
                    <a:lumMod val="50000"/>
                  </a:srgbClr>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Verdana" pitchFamily="34" charset="0"/>
                <a:cs typeface="Verdana" pitchFamily="34" charset="0"/>
              </a:rPr>
              <a:t> </a:t>
            </a:r>
            <a:endParaRPr kumimoji="0" lang="en-US" sz="1200" b="0" i="0" u="none" strike="noStrike" kern="1200" cap="all" spc="0" normalizeH="0" baseline="0" noProof="0" dirty="0">
              <a:ln>
                <a:noFill/>
              </a:ln>
              <a:solidFill>
                <a:srgbClr val="FFFFFF">
                  <a:lumMod val="50000"/>
                </a:srgbClr>
              </a:solidFill>
              <a:effectLst/>
              <a:uLnTx/>
              <a:uFillTx/>
              <a:latin typeface="Arial" pitchFamily="34" charset="0"/>
              <a:ea typeface="Verdana" pitchFamily="34" charset="0"/>
              <a:cs typeface="Verdana" pitchFamily="34" charset="0"/>
            </a:endParaRPr>
          </a:p>
        </p:txBody>
      </p:sp>
      <p:sp>
        <p:nvSpPr>
          <p:cNvPr id="9" name="Content Placeholder 2">
            <a:extLst>
              <a:ext uri="{FF2B5EF4-FFF2-40B4-BE49-F238E27FC236}">
                <a16:creationId xmlns:a16="http://schemas.microsoft.com/office/drawing/2014/main" id="{706D9AF1-80E2-4061-86B6-10CB13DC6765}"/>
              </a:ext>
            </a:extLst>
          </p:cNvPr>
          <p:cNvSpPr txBox="1">
            <a:spLocks/>
          </p:cNvSpPr>
          <p:nvPr/>
        </p:nvSpPr>
        <p:spPr>
          <a:xfrm>
            <a:off x="6412269" y="1609282"/>
            <a:ext cx="5559380" cy="4654001"/>
          </a:xfrm>
          <a:prstGeom prst="rect">
            <a:avLst/>
          </a:prstGeom>
        </p:spPr>
        <p:txBody>
          <a:bodyPr vert="horz" lIns="91440" tIns="45720" rIns="91440" bIns="45720" rtlCol="0" anchor="t">
            <a:noAutofit/>
          </a:bodyPr>
          <a:lstStyle>
            <a:lvl1pPr marL="308269" indent="-308269" algn="l" defTabSz="1216185" rtl="0" eaLnBrk="1" latinLnBrk="0" hangingPunct="1">
              <a:lnSpc>
                <a:spcPct val="90000"/>
              </a:lnSpc>
              <a:spcBef>
                <a:spcPts val="0"/>
              </a:spcBef>
              <a:spcAft>
                <a:spcPts val="798"/>
              </a:spcAft>
              <a:buClr>
                <a:schemeClr val="tx2"/>
              </a:buClr>
              <a:buSzPct val="120000"/>
              <a:buFont typeface="Wingdings" pitchFamily="2" charset="2"/>
              <a:buChar char="§"/>
              <a:defRPr lang="en-US" sz="2400" b="1" kern="1200" dirty="0" smtClean="0">
                <a:solidFill>
                  <a:schemeClr val="tx1"/>
                </a:solidFill>
                <a:latin typeface="Arial" panose="020B0604020202020204" pitchFamily="34" charset="0"/>
                <a:ea typeface="Tahoma" panose="020B0604030504040204" pitchFamily="34" charset="0"/>
                <a:cs typeface="Arial" panose="020B0604020202020204" pitchFamily="34" charset="0"/>
              </a:defRPr>
            </a:lvl1pPr>
            <a:lvl2pPr marL="686216" marR="0" indent="-304046" algn="l" defTabSz="1216185" rtl="0" eaLnBrk="1" fontAlgn="auto" latinLnBrk="0" hangingPunct="1">
              <a:lnSpc>
                <a:spcPct val="90000"/>
              </a:lnSpc>
              <a:spcBef>
                <a:spcPts val="0"/>
              </a:spcBef>
              <a:spcAft>
                <a:spcPts val="798"/>
              </a:spcAft>
              <a:buClr>
                <a:schemeClr val="tx2"/>
              </a:buClr>
              <a:buSzTx/>
              <a:buFont typeface="Arial" pitchFamily="34" charset="0"/>
              <a:buChar char="–"/>
              <a:tabLst/>
              <a:defRPr lang="en-US"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94485" indent="-308269" algn="l" defTabSz="1216185" rtl="0" eaLnBrk="1" latinLnBrk="0" hangingPunct="1">
              <a:lnSpc>
                <a:spcPct val="90000"/>
              </a:lnSpc>
              <a:spcBef>
                <a:spcPts val="0"/>
              </a:spcBef>
              <a:spcAft>
                <a:spcPts val="798"/>
              </a:spcAft>
              <a:buClr>
                <a:schemeClr val="tx2"/>
              </a:buClr>
              <a:buSzPct val="110000"/>
              <a:buFont typeface="Wingdings" pitchFamily="2" charset="2"/>
              <a:buChar char="§"/>
              <a:defRPr lang="en-US" sz="2400" kern="1200" smtClean="0">
                <a:solidFill>
                  <a:schemeClr val="tx1"/>
                </a:solidFill>
                <a:latin typeface="Arial" panose="020B0604020202020204" pitchFamily="34" charset="0"/>
                <a:ea typeface="Tahoma" panose="020B0604030504040204" pitchFamily="34" charset="0"/>
                <a:cs typeface="Arial" panose="020B0604020202020204" pitchFamily="34" charset="0"/>
              </a:defRPr>
            </a:lvl3pPr>
            <a:lvl4pPr marL="605715" indent="0" algn="l" defTabSz="1216185" rtl="0" eaLnBrk="1" latinLnBrk="0" hangingPunct="1">
              <a:lnSpc>
                <a:spcPct val="90000"/>
              </a:lnSpc>
              <a:spcBef>
                <a:spcPts val="0"/>
              </a:spcBef>
              <a:spcAft>
                <a:spcPts val="798"/>
              </a:spcAft>
              <a:buClr>
                <a:schemeClr val="tx2"/>
              </a:buClr>
              <a:buFont typeface="Arial" panose="020B0604020202020204" pitchFamily="34" charset="0"/>
              <a:buNone/>
              <a:defRPr lang="en-US" sz="2400" b="0" kern="1200" smtClean="0">
                <a:solidFill>
                  <a:schemeClr val="tx1"/>
                </a:solidFill>
                <a:latin typeface="Arial" panose="020B0604020202020204" pitchFamily="34" charset="0"/>
                <a:ea typeface="Tahoma" panose="020B0604030504040204" pitchFamily="34" charset="0"/>
                <a:cs typeface="Arial" panose="020B0604020202020204" pitchFamily="34" charset="0"/>
              </a:defRPr>
            </a:lvl4pPr>
            <a:lvl5pPr marL="2057400" indent="-228600" algn="l" defTabSz="1216185" rtl="0" eaLnBrk="1" latinLnBrk="0" hangingPunct="1">
              <a:lnSpc>
                <a:spcPct val="90000"/>
              </a:lnSpc>
              <a:spcBef>
                <a:spcPts val="0"/>
              </a:spcBef>
              <a:spcAft>
                <a:spcPts val="798"/>
              </a:spcAft>
              <a:buClr>
                <a:schemeClr val="tx2"/>
              </a:buClr>
              <a:buFont typeface="Arial" panose="020B0604020202020204" pitchFamily="34" charset="0"/>
              <a:buChar char="•"/>
              <a:defRPr lang="en-US" sz="2660" b="1"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1216185" rtl="0" eaLnBrk="1" fontAlgn="auto" latinLnBrk="0" hangingPunct="1">
              <a:lnSpc>
                <a:spcPct val="90000"/>
              </a:lnSpc>
              <a:spcBef>
                <a:spcPts val="0"/>
              </a:spcBef>
              <a:spcAft>
                <a:spcPts val="798"/>
              </a:spcAft>
              <a:buClr>
                <a:srgbClr val="0B2338"/>
              </a:buClr>
              <a:buSzPct val="120000"/>
              <a:buFont typeface="Wingdings" pitchFamily="2" charset="2"/>
              <a:buNone/>
              <a:tabLst/>
              <a:defRPr/>
            </a:pPr>
            <a:endParaRPr kumimoji="0" lang="en-US" sz="2000" b="0" i="0" u="none" strike="noStrike" kern="1200" cap="none" spc="0" normalizeH="0" baseline="0" noProof="0">
              <a:ln>
                <a:noFill/>
              </a:ln>
              <a:solidFill>
                <a:srgbClr val="0B2338"/>
              </a:solidFill>
              <a:effectLst/>
              <a:uLnTx/>
              <a:uFillTx/>
              <a:latin typeface="Arial" panose="020B0604020202020204" pitchFamily="34" charset="0"/>
              <a:ea typeface="Tahoma" panose="020B0604030504040204" pitchFamily="34" charset="0"/>
              <a:cs typeface="Arial" panose="020B0604020202020204" pitchFamily="34" charset="0"/>
            </a:endParaRPr>
          </a:p>
        </p:txBody>
      </p:sp>
      <p:pic>
        <p:nvPicPr>
          <p:cNvPr id="10" name="Picture 10">
            <a:extLst>
              <a:ext uri="{FF2B5EF4-FFF2-40B4-BE49-F238E27FC236}">
                <a16:creationId xmlns:a16="http://schemas.microsoft.com/office/drawing/2014/main" id="{B7CE3543-B4F4-4C2E-8A16-FF88F2DC3692}"/>
              </a:ext>
            </a:extLst>
          </p:cNvPr>
          <p:cNvPicPr>
            <a:picLocks noChangeAspect="1"/>
          </p:cNvPicPr>
          <p:nvPr/>
        </p:nvPicPr>
        <p:blipFill>
          <a:blip r:embed="rId3"/>
          <a:stretch>
            <a:fillRect/>
          </a:stretch>
        </p:blipFill>
        <p:spPr>
          <a:xfrm>
            <a:off x="8997727" y="2244522"/>
            <a:ext cx="2271486" cy="2229122"/>
          </a:xfrm>
          <a:prstGeom prst="rect">
            <a:avLst/>
          </a:prstGeom>
        </p:spPr>
      </p:pic>
      <p:pic>
        <p:nvPicPr>
          <p:cNvPr id="1026" name="Picture 2">
            <a:extLst>
              <a:ext uri="{FF2B5EF4-FFF2-40B4-BE49-F238E27FC236}">
                <a16:creationId xmlns:a16="http://schemas.microsoft.com/office/drawing/2014/main" id="{21F48A3E-8C10-418C-9D37-D00FDDEA57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0623" y="2183904"/>
            <a:ext cx="5052401" cy="323791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7FE93292-4B0A-4CD8-8902-861B62911721}"/>
              </a:ext>
            </a:extLst>
          </p:cNvPr>
          <p:cNvSpPr/>
          <p:nvPr/>
        </p:nvSpPr>
        <p:spPr>
          <a:xfrm>
            <a:off x="11633024" y="58752"/>
            <a:ext cx="420825" cy="249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
        <p:nvSpPr>
          <p:cNvPr id="7" name="TextBox 6">
            <a:extLst>
              <a:ext uri="{FF2B5EF4-FFF2-40B4-BE49-F238E27FC236}">
                <a16:creationId xmlns:a16="http://schemas.microsoft.com/office/drawing/2014/main" id="{74D61BC5-BEF5-4CEA-9149-AB28054BC1F7}"/>
              </a:ext>
            </a:extLst>
          </p:cNvPr>
          <p:cNvSpPr txBox="1"/>
          <p:nvPr/>
        </p:nvSpPr>
        <p:spPr>
          <a:xfrm>
            <a:off x="3425936" y="6529702"/>
            <a:ext cx="5340127" cy="184145"/>
          </a:xfrm>
          <a:prstGeom prst="rect">
            <a:avLst/>
          </a:prstGeom>
          <a:solidFill>
            <a:schemeClr val="bg2"/>
          </a:solidFill>
          <a:ln>
            <a:solidFill>
              <a:schemeClr val="accent3"/>
            </a:solidFill>
          </a:ln>
        </p:spPr>
        <p:txBody>
          <a:bodyPr vert="horz" wrap="square" lIns="91440" tIns="45720" rIns="91440" bIns="45720" rtlCol="0">
            <a:no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B2338"/>
              </a:solidFill>
              <a:effectLst/>
              <a:uLnTx/>
              <a:uFillTx/>
              <a:latin typeface="Arial"/>
              <a:ea typeface="+mn-ea"/>
              <a:cs typeface="+mn-cs"/>
            </a:endParaRPr>
          </a:p>
        </p:txBody>
      </p:sp>
    </p:spTree>
    <p:extLst>
      <p:ext uri="{BB962C8B-B14F-4D97-AF65-F5344CB8AC3E}">
        <p14:creationId xmlns:p14="http://schemas.microsoft.com/office/powerpoint/2010/main" val="3029046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a:ea typeface="Tahoma"/>
                <a:cs typeface="Arial"/>
              </a:rPr>
              <a:t>MITRE Was Established to Serve the Public Interest</a:t>
            </a:r>
          </a:p>
        </p:txBody>
      </p:sp>
      <p:pic>
        <p:nvPicPr>
          <p:cNvPr id="19" name="Picture 18"/>
          <p:cNvPicPr>
            <a:picLocks noChangeAspect="1"/>
          </p:cNvPicPr>
          <p:nvPr/>
        </p:nvPicPr>
        <p:blipFill rotWithShape="1">
          <a:blip r:embed="rId3"/>
          <a:srcRect b="22489"/>
          <a:stretch/>
        </p:blipFill>
        <p:spPr>
          <a:xfrm>
            <a:off x="2332234" y="1377834"/>
            <a:ext cx="9444993" cy="4848305"/>
          </a:xfrm>
          <a:prstGeom prst="rect">
            <a:avLst/>
          </a:prstGeom>
        </p:spPr>
      </p:pic>
      <p:sp>
        <p:nvSpPr>
          <p:cNvPr id="4" name="Rectangle 3"/>
          <p:cNvSpPr/>
          <p:nvPr/>
        </p:nvSpPr>
        <p:spPr>
          <a:xfrm>
            <a:off x="2321960" y="5595731"/>
            <a:ext cx="9457664" cy="824949"/>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
        <p:nvSpPr>
          <p:cNvPr id="17" name="Rectangle 16"/>
          <p:cNvSpPr/>
          <p:nvPr/>
        </p:nvSpPr>
        <p:spPr>
          <a:xfrm>
            <a:off x="836517" y="1590261"/>
            <a:ext cx="2138568" cy="446349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grpSp>
        <p:nvGrpSpPr>
          <p:cNvPr id="5" name="Group 4"/>
          <p:cNvGrpSpPr/>
          <p:nvPr/>
        </p:nvGrpSpPr>
        <p:grpSpPr>
          <a:xfrm>
            <a:off x="1143821" y="1961179"/>
            <a:ext cx="1511952" cy="876621"/>
            <a:chOff x="924636" y="1854856"/>
            <a:chExt cx="1511952" cy="876621"/>
          </a:xfrm>
        </p:grpSpPr>
        <p:sp>
          <p:nvSpPr>
            <p:cNvPr id="7" name="TextBox 6"/>
            <p:cNvSpPr txBox="1"/>
            <p:nvPr/>
          </p:nvSpPr>
          <p:spPr>
            <a:xfrm>
              <a:off x="955265" y="2085146"/>
              <a:ext cx="1415772"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Arial Black" panose="020B0A04020102020204" pitchFamily="34" charset="0"/>
                  <a:ea typeface="Verdana" pitchFamily="34" charset="0"/>
                  <a:cs typeface="Verdana" pitchFamily="34" charset="0"/>
                </a:rPr>
                <a:t>1958</a:t>
              </a:r>
            </a:p>
          </p:txBody>
        </p:sp>
        <p:sp>
          <p:nvSpPr>
            <p:cNvPr id="8" name="TextBox 7"/>
            <p:cNvSpPr txBox="1"/>
            <p:nvPr/>
          </p:nvSpPr>
          <p:spPr>
            <a:xfrm>
              <a:off x="924636" y="1854856"/>
              <a:ext cx="15119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a:ea typeface="Verdana" pitchFamily="34" charset="0"/>
                  <a:cs typeface="Verdana" pitchFamily="34" charset="0"/>
                </a:rPr>
                <a:t>established</a:t>
              </a:r>
            </a:p>
          </p:txBody>
        </p:sp>
      </p:grpSp>
      <p:sp>
        <p:nvSpPr>
          <p:cNvPr id="10" name="TextBox 9"/>
          <p:cNvSpPr txBox="1"/>
          <p:nvPr/>
        </p:nvSpPr>
        <p:spPr>
          <a:xfrm>
            <a:off x="809171" y="3118758"/>
            <a:ext cx="2181892"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FFFFFF"/>
                </a:solidFill>
                <a:effectLst/>
                <a:uLnTx/>
                <a:uFillTx/>
                <a:latin typeface="Arial Black" panose="020B0A04020102020204" pitchFamily="34" charset="0"/>
                <a:ea typeface="Verdana" pitchFamily="34" charset="0"/>
                <a:cs typeface="Verdana" pitchFamily="34" charset="0"/>
              </a:rPr>
              <a:t>not-for-profit</a:t>
            </a:r>
          </a:p>
        </p:txBody>
      </p:sp>
      <p:grpSp>
        <p:nvGrpSpPr>
          <p:cNvPr id="3" name="Group 2"/>
          <p:cNvGrpSpPr/>
          <p:nvPr/>
        </p:nvGrpSpPr>
        <p:grpSpPr>
          <a:xfrm>
            <a:off x="931818" y="5024832"/>
            <a:ext cx="1987286" cy="691554"/>
            <a:chOff x="644527" y="4149914"/>
            <a:chExt cx="1987286" cy="691554"/>
          </a:xfrm>
        </p:grpSpPr>
        <p:sp>
          <p:nvSpPr>
            <p:cNvPr id="11" name="TextBox 10"/>
            <p:cNvSpPr txBox="1"/>
            <p:nvPr/>
          </p:nvSpPr>
          <p:spPr>
            <a:xfrm>
              <a:off x="1887990" y="4149914"/>
              <a:ext cx="38985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a:ea typeface="Verdana" pitchFamily="34" charset="0"/>
                  <a:cs typeface="Verdana" pitchFamily="34" charset="0"/>
                </a:rPr>
                <a:t>&amp;</a:t>
              </a:r>
            </a:p>
          </p:txBody>
        </p:sp>
        <p:sp>
          <p:nvSpPr>
            <p:cNvPr id="14" name="TextBox 13"/>
            <p:cNvSpPr txBox="1"/>
            <p:nvPr/>
          </p:nvSpPr>
          <p:spPr>
            <a:xfrm>
              <a:off x="644527" y="4176211"/>
              <a:ext cx="1390124"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FFFFFF"/>
                  </a:solidFill>
                  <a:effectLst/>
                  <a:uLnTx/>
                  <a:uFillTx/>
                  <a:latin typeface="Arial Black" panose="020B0A04020102020204" pitchFamily="34" charset="0"/>
                  <a:ea typeface="Verdana" pitchFamily="34" charset="0"/>
                  <a:cs typeface="Verdana" pitchFamily="34" charset="0"/>
                </a:rPr>
                <a:t>science</a:t>
              </a:r>
            </a:p>
          </p:txBody>
        </p:sp>
        <p:sp>
          <p:nvSpPr>
            <p:cNvPr id="15" name="TextBox 14"/>
            <p:cNvSpPr txBox="1"/>
            <p:nvPr/>
          </p:nvSpPr>
          <p:spPr>
            <a:xfrm>
              <a:off x="741552" y="4410581"/>
              <a:ext cx="1890261"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FFFFFF"/>
                  </a:solidFill>
                  <a:effectLst/>
                  <a:uLnTx/>
                  <a:uFillTx/>
                  <a:latin typeface="Arial Black" panose="020B0A04020102020204" pitchFamily="34" charset="0"/>
                  <a:ea typeface="Verdana" pitchFamily="34" charset="0"/>
                  <a:cs typeface="Verdana" pitchFamily="34" charset="0"/>
                </a:rPr>
                <a:t>technology</a:t>
              </a:r>
            </a:p>
          </p:txBody>
        </p:sp>
      </p:grpSp>
      <p:grpSp>
        <p:nvGrpSpPr>
          <p:cNvPr id="6" name="Group 5"/>
          <p:cNvGrpSpPr/>
          <p:nvPr/>
        </p:nvGrpSpPr>
        <p:grpSpPr>
          <a:xfrm>
            <a:off x="879585" y="4074179"/>
            <a:ext cx="2140443" cy="604344"/>
            <a:chOff x="660400" y="4137977"/>
            <a:chExt cx="2140443" cy="604344"/>
          </a:xfrm>
        </p:grpSpPr>
        <p:sp>
          <p:nvSpPr>
            <p:cNvPr id="12" name="TextBox 11"/>
            <p:cNvSpPr txBox="1"/>
            <p:nvPr/>
          </p:nvSpPr>
          <p:spPr>
            <a:xfrm>
              <a:off x="660400" y="4137977"/>
              <a:ext cx="2140443"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FFFFFF"/>
                  </a:solidFill>
                  <a:effectLst/>
                  <a:uLnTx/>
                  <a:uFillTx/>
                  <a:latin typeface="Arial Black" panose="020B0A04020102020204" pitchFamily="34" charset="0"/>
                  <a:ea typeface="Verdana" pitchFamily="34" charset="0"/>
                  <a:cs typeface="Verdana" pitchFamily="34" charset="0"/>
                </a:rPr>
                <a:t>conflict-free</a:t>
              </a:r>
            </a:p>
          </p:txBody>
        </p:sp>
        <p:sp>
          <p:nvSpPr>
            <p:cNvPr id="16" name="TextBox 15"/>
            <p:cNvSpPr txBox="1"/>
            <p:nvPr/>
          </p:nvSpPr>
          <p:spPr>
            <a:xfrm>
              <a:off x="905400" y="4342211"/>
              <a:ext cx="159530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a:ea typeface="Verdana" pitchFamily="34" charset="0"/>
                  <a:cs typeface="Verdana" pitchFamily="34" charset="0"/>
                </a:rPr>
                <a:t>environment</a:t>
              </a:r>
            </a:p>
          </p:txBody>
        </p:sp>
      </p:grpSp>
      <p:sp>
        <p:nvSpPr>
          <p:cNvPr id="18" name="TextBox 17"/>
          <p:cNvSpPr txBox="1"/>
          <p:nvPr/>
        </p:nvSpPr>
        <p:spPr>
          <a:xfrm>
            <a:off x="3773557" y="5785477"/>
            <a:ext cx="6985302" cy="400110"/>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Rockwell"/>
                <a:ea typeface="+mn-ea"/>
                <a:cs typeface="Times New Roman"/>
              </a:rPr>
              <a:t>Part of the ecosystem of federal research centers </a:t>
            </a:r>
            <a:endParaRPr kumimoji="0" lang="en-US" sz="2000" b="1" i="0" u="none" strike="noStrike" kern="1200" cap="none" spc="0" normalizeH="0" baseline="0" noProof="0">
              <a:ln>
                <a:noFill/>
              </a:ln>
              <a:solidFill>
                <a:srgbClr val="FFFFFF"/>
              </a:solidFill>
              <a:effectLst/>
              <a:uLnTx/>
              <a:uFillTx/>
              <a:latin typeface="Rockwell" panose="02060603020205020403" pitchFamily="18" charset="0"/>
              <a:ea typeface="Verdana" pitchFamily="34" charset="0"/>
              <a:cs typeface="Times New Roman" panose="02020603050405020304" pitchFamily="18" charset="0"/>
            </a:endParaRPr>
          </a:p>
        </p:txBody>
      </p:sp>
      <p:cxnSp>
        <p:nvCxnSpPr>
          <p:cNvPr id="21" name="Straight Connector 20"/>
          <p:cNvCxnSpPr/>
          <p:nvPr/>
        </p:nvCxnSpPr>
        <p:spPr>
          <a:xfrm>
            <a:off x="988273" y="2901930"/>
            <a:ext cx="1828455" cy="0"/>
          </a:xfrm>
          <a:prstGeom prst="line">
            <a:avLst/>
          </a:prstGeom>
          <a:ln w="19050" cap="rnd">
            <a:gradFill flip="none" rotWithShape="1">
              <a:gsLst>
                <a:gs pos="77000">
                  <a:schemeClr val="bg1"/>
                </a:gs>
                <a:gs pos="26564">
                  <a:schemeClr val="bg1"/>
                </a:gs>
                <a:gs pos="0">
                  <a:schemeClr val="accent1"/>
                </a:gs>
                <a:gs pos="100000">
                  <a:schemeClr val="accent1"/>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88273" y="3830494"/>
            <a:ext cx="1828455" cy="0"/>
          </a:xfrm>
          <a:prstGeom prst="line">
            <a:avLst/>
          </a:prstGeom>
          <a:ln w="19050" cap="rnd">
            <a:gradFill flip="none" rotWithShape="1">
              <a:gsLst>
                <a:gs pos="77000">
                  <a:schemeClr val="bg1"/>
                </a:gs>
                <a:gs pos="26564">
                  <a:schemeClr val="bg1"/>
                </a:gs>
                <a:gs pos="0">
                  <a:schemeClr val="accent1"/>
                </a:gs>
                <a:gs pos="100000">
                  <a:schemeClr val="accent1"/>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988273" y="4845370"/>
            <a:ext cx="1828455" cy="0"/>
          </a:xfrm>
          <a:prstGeom prst="line">
            <a:avLst/>
          </a:prstGeom>
          <a:ln w="19050" cap="rnd">
            <a:gradFill flip="none" rotWithShape="1">
              <a:gsLst>
                <a:gs pos="77000">
                  <a:schemeClr val="bg1"/>
                </a:gs>
                <a:gs pos="26564">
                  <a:schemeClr val="bg1"/>
                </a:gs>
                <a:gs pos="0">
                  <a:schemeClr val="accent1"/>
                </a:gs>
                <a:gs pos="100000">
                  <a:schemeClr val="accent1"/>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9" name="Slide Number Placeholder 8">
            <a:extLst>
              <a:ext uri="{FF2B5EF4-FFF2-40B4-BE49-F238E27FC236}">
                <a16:creationId xmlns:a16="http://schemas.microsoft.com/office/drawing/2014/main" id="{745A57AB-E2B3-4661-91C6-8ABB2B3908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fld id="{295008BC-DA31-4D19-837B-EFA4386B05F5}" type="slidenum">
              <a:rPr kumimoji="0" lang="en-US" sz="1200" b="0" i="0" u="none" strike="noStrike" kern="1200" cap="all" spc="0" normalizeH="0" baseline="0" noProof="0" smtClean="0">
                <a:ln>
                  <a:noFill/>
                </a:ln>
                <a:solidFill>
                  <a:srgbClr val="FFFFFF">
                    <a:lumMod val="50000"/>
                  </a:srgbClr>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Verdana" pitchFamily="34" charset="0"/>
                <a:cs typeface="Verdana" pitchFamily="34" charset="0"/>
              </a:rPr>
              <a:t> </a:t>
            </a:r>
            <a:endParaRPr kumimoji="0" lang="en-US" sz="1200" b="0" i="0" u="none" strike="noStrike" kern="1200" cap="all" spc="0" normalizeH="0" baseline="0" noProof="0" dirty="0">
              <a:ln>
                <a:noFill/>
              </a:ln>
              <a:solidFill>
                <a:srgbClr val="FFFFFF">
                  <a:lumMod val="50000"/>
                </a:srgbClr>
              </a:solidFill>
              <a:effectLst/>
              <a:uLnTx/>
              <a:uFillTx/>
              <a:latin typeface="Arial" pitchFamily="34" charset="0"/>
              <a:ea typeface="Verdana" pitchFamily="34" charset="0"/>
              <a:cs typeface="Verdana" pitchFamily="34" charset="0"/>
            </a:endParaRPr>
          </a:p>
        </p:txBody>
      </p:sp>
    </p:spTree>
    <p:extLst>
      <p:ext uri="{BB962C8B-B14F-4D97-AF65-F5344CB8AC3E}">
        <p14:creationId xmlns:p14="http://schemas.microsoft.com/office/powerpoint/2010/main" val="3920925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CA76A-F765-4B78-AC64-2501BFCB0C60}"/>
              </a:ext>
            </a:extLst>
          </p:cNvPr>
          <p:cNvSpPr>
            <a:spLocks noGrp="1"/>
          </p:cNvSpPr>
          <p:nvPr>
            <p:ph type="title"/>
          </p:nvPr>
        </p:nvSpPr>
        <p:spPr>
          <a:xfrm>
            <a:off x="838200" y="365125"/>
            <a:ext cx="10515600" cy="820137"/>
          </a:xfrm>
        </p:spPr>
        <p:txBody>
          <a:bodyPr>
            <a:normAutofit fontScale="90000"/>
          </a:bodyPr>
          <a:lstStyle/>
          <a:p>
            <a:pPr algn="ctr">
              <a:lnSpc>
                <a:spcPct val="100000"/>
              </a:lnSpc>
            </a:pPr>
            <a:r>
              <a:rPr lang="en-US" sz="3600" b="1" dirty="0">
                <a:latin typeface="Arial" panose="020B0604020202020204" pitchFamily="34" charset="0"/>
                <a:cs typeface="Arial" panose="020B0604020202020204" pitchFamily="34" charset="0"/>
              </a:rPr>
              <a:t>Who Participates In SQUINT?</a:t>
            </a:r>
            <a:br>
              <a:rPr lang="en-US" sz="3600" b="1" dirty="0">
                <a:latin typeface="Arial" panose="020B0604020202020204" pitchFamily="34" charset="0"/>
                <a:cs typeface="Arial" panose="020B0604020202020204" pitchFamily="34" charset="0"/>
              </a:rPr>
            </a:br>
            <a:r>
              <a:rPr lang="en-US" sz="3100" b="1" dirty="0">
                <a:solidFill>
                  <a:srgbClr val="0070C0"/>
                </a:solidFill>
                <a:latin typeface="Arial" panose="020B0604020202020204" pitchFamily="34" charset="0"/>
                <a:cs typeface="Arial" panose="020B0604020202020204" pitchFamily="34" charset="0"/>
              </a:rPr>
              <a:t>Trusted, non-partisan organizations by invitation only!</a:t>
            </a:r>
            <a:endParaRPr lang="en-US" dirty="0"/>
          </a:p>
        </p:txBody>
      </p:sp>
      <p:sp>
        <p:nvSpPr>
          <p:cNvPr id="3" name="Content Placeholder 2">
            <a:extLst>
              <a:ext uri="{FF2B5EF4-FFF2-40B4-BE49-F238E27FC236}">
                <a16:creationId xmlns:a16="http://schemas.microsoft.com/office/drawing/2014/main" id="{7F073AAB-4933-4C83-A955-0A7E396F83CD}"/>
              </a:ext>
            </a:extLst>
          </p:cNvPr>
          <p:cNvSpPr>
            <a:spLocks noGrp="1"/>
          </p:cNvSpPr>
          <p:nvPr>
            <p:ph idx="1"/>
          </p:nvPr>
        </p:nvSpPr>
        <p:spPr>
          <a:xfrm>
            <a:off x="6813177" y="1594829"/>
            <a:ext cx="5109649" cy="3145613"/>
          </a:xfrm>
          <a:ln>
            <a:solidFill>
              <a:srgbClr val="0070C0"/>
            </a:solidFill>
          </a:ln>
        </p:spPr>
        <p:txBody>
          <a:bodyPr>
            <a:normAutofit/>
          </a:bodyPr>
          <a:lstStyle/>
          <a:p>
            <a:r>
              <a:rPr lang="en-US" sz="2400" dirty="0">
                <a:latin typeface="Arial" panose="020B0604020202020204" pitchFamily="34" charset="0"/>
                <a:cs typeface="Arial" panose="020B0604020202020204" pitchFamily="34" charset="0"/>
              </a:rPr>
              <a:t>State and Local election officials and their designees</a:t>
            </a:r>
          </a:p>
          <a:p>
            <a:pPr lvl="0"/>
            <a:r>
              <a:rPr lang="en-US" sz="2400" dirty="0">
                <a:latin typeface="Arial" panose="020B0604020202020204" pitchFamily="34" charset="0"/>
                <a:cs typeface="Arial" panose="020B0604020202020204" pitchFamily="34" charset="0"/>
              </a:rPr>
              <a:t>Not-for-profits and NGOs with a clear mission to advance the integrity of elections and/or democracy (e.g. LWV)</a:t>
            </a:r>
          </a:p>
          <a:p>
            <a:pPr lvl="0"/>
            <a:r>
              <a:rPr lang="en-US" sz="2400" dirty="0">
                <a:latin typeface="Arial" panose="020B0604020202020204" pitchFamily="34" charset="0"/>
                <a:cs typeface="Arial" panose="020B0604020202020204" pitchFamily="34" charset="0"/>
              </a:rPr>
              <a:t>Members of the Election Sector Coordinating Council</a:t>
            </a:r>
          </a:p>
          <a:p>
            <a:endParaRPr lang="en-US" dirty="0"/>
          </a:p>
          <a:p>
            <a:endParaRPr lang="en-US" dirty="0"/>
          </a:p>
          <a:p>
            <a:pPr marL="0" indent="0">
              <a:buNone/>
            </a:pPr>
            <a:endParaRPr lang="en-US" dirty="0"/>
          </a:p>
          <a:p>
            <a:endParaRPr lang="en-US" dirty="0"/>
          </a:p>
          <a:p>
            <a:endParaRPr lang="en-US" dirty="0"/>
          </a:p>
        </p:txBody>
      </p:sp>
      <p:pic>
        <p:nvPicPr>
          <p:cNvPr id="4" name="Picture 3">
            <a:extLst>
              <a:ext uri="{FF2B5EF4-FFF2-40B4-BE49-F238E27FC236}">
                <a16:creationId xmlns:a16="http://schemas.microsoft.com/office/drawing/2014/main" id="{DC417A4D-538B-45DC-9897-654A9A20E619}"/>
              </a:ext>
            </a:extLst>
          </p:cNvPr>
          <p:cNvPicPr>
            <a:picLocks noChangeAspect="1"/>
          </p:cNvPicPr>
          <p:nvPr/>
        </p:nvPicPr>
        <p:blipFill>
          <a:blip r:embed="rId3"/>
          <a:stretch>
            <a:fillRect/>
          </a:stretch>
        </p:blipFill>
        <p:spPr>
          <a:xfrm>
            <a:off x="4517041" y="2651439"/>
            <a:ext cx="1905000" cy="619125"/>
          </a:xfrm>
          <a:prstGeom prst="rect">
            <a:avLst/>
          </a:prstGeom>
        </p:spPr>
      </p:pic>
      <p:pic>
        <p:nvPicPr>
          <p:cNvPr id="5" name="Picture 4">
            <a:extLst>
              <a:ext uri="{FF2B5EF4-FFF2-40B4-BE49-F238E27FC236}">
                <a16:creationId xmlns:a16="http://schemas.microsoft.com/office/drawing/2014/main" id="{9CF8108E-E3B3-4540-80F6-C4A65668CE9E}"/>
              </a:ext>
            </a:extLst>
          </p:cNvPr>
          <p:cNvPicPr>
            <a:picLocks noChangeAspect="1"/>
          </p:cNvPicPr>
          <p:nvPr/>
        </p:nvPicPr>
        <p:blipFill>
          <a:blip r:embed="rId4"/>
          <a:stretch>
            <a:fillRect/>
          </a:stretch>
        </p:blipFill>
        <p:spPr>
          <a:xfrm>
            <a:off x="437963" y="4426760"/>
            <a:ext cx="2382759" cy="806719"/>
          </a:xfrm>
          <a:prstGeom prst="rect">
            <a:avLst/>
          </a:prstGeom>
        </p:spPr>
      </p:pic>
      <p:pic>
        <p:nvPicPr>
          <p:cNvPr id="6" name="Picture 5">
            <a:extLst>
              <a:ext uri="{FF2B5EF4-FFF2-40B4-BE49-F238E27FC236}">
                <a16:creationId xmlns:a16="http://schemas.microsoft.com/office/drawing/2014/main" id="{F52921AA-05F0-477A-A84A-1782D6CD3038}"/>
              </a:ext>
            </a:extLst>
          </p:cNvPr>
          <p:cNvPicPr>
            <a:picLocks noChangeAspect="1"/>
          </p:cNvPicPr>
          <p:nvPr/>
        </p:nvPicPr>
        <p:blipFill>
          <a:blip r:embed="rId5"/>
          <a:stretch>
            <a:fillRect/>
          </a:stretch>
        </p:blipFill>
        <p:spPr>
          <a:xfrm>
            <a:off x="364422" y="3382262"/>
            <a:ext cx="2343150" cy="647700"/>
          </a:xfrm>
          <a:prstGeom prst="rect">
            <a:avLst/>
          </a:prstGeom>
        </p:spPr>
      </p:pic>
      <p:pic>
        <p:nvPicPr>
          <p:cNvPr id="9" name="Picture 8">
            <a:extLst>
              <a:ext uri="{FF2B5EF4-FFF2-40B4-BE49-F238E27FC236}">
                <a16:creationId xmlns:a16="http://schemas.microsoft.com/office/drawing/2014/main" id="{8A3E6D0F-8898-44B2-A446-57ECC9BA679A}"/>
              </a:ext>
            </a:extLst>
          </p:cNvPr>
          <p:cNvPicPr>
            <a:picLocks noChangeAspect="1"/>
          </p:cNvPicPr>
          <p:nvPr/>
        </p:nvPicPr>
        <p:blipFill>
          <a:blip r:embed="rId6"/>
          <a:stretch>
            <a:fillRect/>
          </a:stretch>
        </p:blipFill>
        <p:spPr>
          <a:xfrm>
            <a:off x="1751218" y="5349284"/>
            <a:ext cx="3952875" cy="962025"/>
          </a:xfrm>
          <a:prstGeom prst="rect">
            <a:avLst/>
          </a:prstGeom>
        </p:spPr>
      </p:pic>
      <p:pic>
        <p:nvPicPr>
          <p:cNvPr id="11" name="Picture 10" descr="A close up of a sign&#10;&#10;Description automatically generated">
            <a:extLst>
              <a:ext uri="{FF2B5EF4-FFF2-40B4-BE49-F238E27FC236}">
                <a16:creationId xmlns:a16="http://schemas.microsoft.com/office/drawing/2014/main" id="{7E0AFBC2-5C09-49B1-9CCE-4479039C8FB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6288" y="1407564"/>
            <a:ext cx="4564085" cy="662998"/>
          </a:xfrm>
          <a:prstGeom prst="rect">
            <a:avLst/>
          </a:prstGeom>
        </p:spPr>
      </p:pic>
      <p:pic>
        <p:nvPicPr>
          <p:cNvPr id="8" name="Picture 7">
            <a:extLst>
              <a:ext uri="{FF2B5EF4-FFF2-40B4-BE49-F238E27FC236}">
                <a16:creationId xmlns:a16="http://schemas.microsoft.com/office/drawing/2014/main" id="{C6DA2A1E-BDC9-4E59-A41B-5883088FEC50}"/>
              </a:ext>
            </a:extLst>
          </p:cNvPr>
          <p:cNvPicPr>
            <a:picLocks noChangeAspect="1"/>
          </p:cNvPicPr>
          <p:nvPr/>
        </p:nvPicPr>
        <p:blipFill>
          <a:blip r:embed="rId8"/>
          <a:stretch>
            <a:fillRect/>
          </a:stretch>
        </p:blipFill>
        <p:spPr>
          <a:xfrm>
            <a:off x="3399630" y="3512459"/>
            <a:ext cx="2696370" cy="463807"/>
          </a:xfrm>
          <a:prstGeom prst="rect">
            <a:avLst/>
          </a:prstGeom>
        </p:spPr>
      </p:pic>
      <p:pic>
        <p:nvPicPr>
          <p:cNvPr id="10" name="Picture 9">
            <a:extLst>
              <a:ext uri="{FF2B5EF4-FFF2-40B4-BE49-F238E27FC236}">
                <a16:creationId xmlns:a16="http://schemas.microsoft.com/office/drawing/2014/main" id="{8A1B278D-BF7A-4F3E-9FDD-2CD73A9F4E3E}"/>
              </a:ext>
            </a:extLst>
          </p:cNvPr>
          <p:cNvPicPr>
            <a:picLocks noChangeAspect="1"/>
          </p:cNvPicPr>
          <p:nvPr/>
        </p:nvPicPr>
        <p:blipFill>
          <a:blip r:embed="rId9"/>
          <a:stretch>
            <a:fillRect/>
          </a:stretch>
        </p:blipFill>
        <p:spPr>
          <a:xfrm>
            <a:off x="3399630" y="4255799"/>
            <a:ext cx="3145365" cy="500227"/>
          </a:xfrm>
          <a:prstGeom prst="rect">
            <a:avLst/>
          </a:prstGeom>
        </p:spPr>
      </p:pic>
      <p:sp>
        <p:nvSpPr>
          <p:cNvPr id="16" name="TextBox 15">
            <a:extLst>
              <a:ext uri="{FF2B5EF4-FFF2-40B4-BE49-F238E27FC236}">
                <a16:creationId xmlns:a16="http://schemas.microsoft.com/office/drawing/2014/main" id="{2B8B0580-4CF1-4517-95AD-898606D45712}"/>
              </a:ext>
            </a:extLst>
          </p:cNvPr>
          <p:cNvSpPr txBox="1"/>
          <p:nvPr/>
        </p:nvSpPr>
        <p:spPr>
          <a:xfrm>
            <a:off x="278910" y="6427115"/>
            <a:ext cx="4351342" cy="261610"/>
          </a:xfrm>
          <a:prstGeom prst="rect">
            <a:avLst/>
          </a:prstGeom>
          <a:noFill/>
        </p:spPr>
        <p:txBody>
          <a:bodyPr wrap="square" rtlCol="0">
            <a:spAutoFit/>
          </a:bodyPr>
          <a:lstStyle/>
          <a:p>
            <a:r>
              <a:rPr lang="en-US" sz="1100" dirty="0"/>
              <a:t>League of Women Voters of the Fairfax Area</a:t>
            </a:r>
          </a:p>
        </p:txBody>
      </p:sp>
      <p:sp>
        <p:nvSpPr>
          <p:cNvPr id="19" name="TextBox 18">
            <a:extLst>
              <a:ext uri="{FF2B5EF4-FFF2-40B4-BE49-F238E27FC236}">
                <a16:creationId xmlns:a16="http://schemas.microsoft.com/office/drawing/2014/main" id="{648E4B4A-EFF4-4386-8F09-A51C4436B41F}"/>
              </a:ext>
            </a:extLst>
          </p:cNvPr>
          <p:cNvSpPr txBox="1"/>
          <p:nvPr/>
        </p:nvSpPr>
        <p:spPr>
          <a:xfrm>
            <a:off x="6777934" y="5011341"/>
            <a:ext cx="5144892" cy="1846659"/>
          </a:xfrm>
          <a:prstGeom prst="rect">
            <a:avLst/>
          </a:prstGeom>
          <a:noFill/>
          <a:ln>
            <a:solidFill>
              <a:srgbClr val="0070C0"/>
            </a:solidFill>
          </a:ln>
        </p:spPr>
        <p:txBody>
          <a:bodyPr wrap="square" rtlCol="0">
            <a:spAutoFit/>
          </a:bodyPr>
          <a:lstStyle/>
          <a:p>
            <a:r>
              <a:rPr lang="en-US" sz="2400" dirty="0">
                <a:latin typeface="Arial" panose="020B0604020202020204" pitchFamily="34" charset="0"/>
                <a:cs typeface="Arial" panose="020B0604020202020204" pitchFamily="34" charset="0"/>
              </a:rPr>
              <a:t>**MITRE supports this program from its own reserves. There are no costs to election officials, the LWV, or any other users.**</a:t>
            </a:r>
          </a:p>
          <a:p>
            <a:endParaRPr lang="en-US" dirty="0"/>
          </a:p>
        </p:txBody>
      </p:sp>
      <p:pic>
        <p:nvPicPr>
          <p:cNvPr id="7" name="Picture 6">
            <a:extLst>
              <a:ext uri="{FF2B5EF4-FFF2-40B4-BE49-F238E27FC236}">
                <a16:creationId xmlns:a16="http://schemas.microsoft.com/office/drawing/2014/main" id="{49F2F16A-EE88-4A8A-A8A9-73C265953BFE}"/>
              </a:ext>
            </a:extLst>
          </p:cNvPr>
          <p:cNvPicPr>
            <a:picLocks noChangeAspect="1"/>
          </p:cNvPicPr>
          <p:nvPr/>
        </p:nvPicPr>
        <p:blipFill>
          <a:blip r:embed="rId10"/>
          <a:stretch>
            <a:fillRect/>
          </a:stretch>
        </p:blipFill>
        <p:spPr>
          <a:xfrm>
            <a:off x="2325018" y="1895894"/>
            <a:ext cx="4182447" cy="591203"/>
          </a:xfrm>
          <a:prstGeom prst="rect">
            <a:avLst/>
          </a:prstGeom>
        </p:spPr>
      </p:pic>
      <p:pic>
        <p:nvPicPr>
          <p:cNvPr id="12" name="Picture 11">
            <a:extLst>
              <a:ext uri="{FF2B5EF4-FFF2-40B4-BE49-F238E27FC236}">
                <a16:creationId xmlns:a16="http://schemas.microsoft.com/office/drawing/2014/main" id="{B71DB27B-1AE5-43A8-A760-1CA009CFC390}"/>
              </a:ext>
            </a:extLst>
          </p:cNvPr>
          <p:cNvPicPr>
            <a:picLocks noChangeAspect="1"/>
          </p:cNvPicPr>
          <p:nvPr/>
        </p:nvPicPr>
        <p:blipFill>
          <a:blip r:embed="rId11"/>
          <a:stretch>
            <a:fillRect/>
          </a:stretch>
        </p:blipFill>
        <p:spPr>
          <a:xfrm>
            <a:off x="437963" y="2449755"/>
            <a:ext cx="3687943" cy="760339"/>
          </a:xfrm>
          <a:prstGeom prst="rect">
            <a:avLst/>
          </a:prstGeom>
        </p:spPr>
      </p:pic>
    </p:spTree>
    <p:extLst>
      <p:ext uri="{BB962C8B-B14F-4D97-AF65-F5344CB8AC3E}">
        <p14:creationId xmlns:p14="http://schemas.microsoft.com/office/powerpoint/2010/main" val="297952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3951638-D203-423F-8221-A0326FC8322D}"/>
              </a:ext>
            </a:extLst>
          </p:cNvPr>
          <p:cNvSpPr>
            <a:spLocks noGrp="1"/>
          </p:cNvSpPr>
          <p:nvPr>
            <p:ph type="title"/>
          </p:nvPr>
        </p:nvSpPr>
        <p:spPr/>
        <p:txBody>
          <a:bodyPr/>
          <a:lstStyle/>
          <a:p>
            <a:r>
              <a:rPr lang="en-US" dirty="0"/>
              <a:t> </a:t>
            </a:r>
          </a:p>
        </p:txBody>
      </p:sp>
      <p:sp>
        <p:nvSpPr>
          <p:cNvPr id="5" name="Slide Number Placeholder 4">
            <a:extLst>
              <a:ext uri="{FF2B5EF4-FFF2-40B4-BE49-F238E27FC236}">
                <a16:creationId xmlns:a16="http://schemas.microsoft.com/office/drawing/2014/main" id="{D75F2A8E-75BC-F64D-BD33-00396746E43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fld id="{295008BC-DA31-4D19-837B-EFA4386B05F5}" type="slidenum">
              <a:rPr kumimoji="0" lang="en-US" sz="1200" b="0" i="0" u="none" strike="noStrike" kern="1200" cap="all" spc="0" normalizeH="0" baseline="0" noProof="0" smtClean="0">
                <a:ln>
                  <a:noFill/>
                </a:ln>
                <a:solidFill>
                  <a:srgbClr val="FFFFFF">
                    <a:lumMod val="50000"/>
                  </a:srgbClr>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Verdana" pitchFamily="34" charset="0"/>
                <a:cs typeface="Verdana" pitchFamily="34" charset="0"/>
              </a:rPr>
              <a:t> </a:t>
            </a:r>
            <a:endParaRPr kumimoji="0" lang="en-US" sz="1200" b="0" i="0" u="none" strike="noStrike" kern="1200" cap="all" spc="0" normalizeH="0" baseline="0" noProof="0" dirty="0">
              <a:ln>
                <a:noFill/>
              </a:ln>
              <a:solidFill>
                <a:srgbClr val="FFFFFF">
                  <a:lumMod val="50000"/>
                </a:srgbClr>
              </a:solidFill>
              <a:effectLst/>
              <a:uLnTx/>
              <a:uFillTx/>
              <a:latin typeface="Arial" pitchFamily="34" charset="0"/>
              <a:ea typeface="Verdana" pitchFamily="34" charset="0"/>
              <a:cs typeface="Verdana" pitchFamily="34" charset="0"/>
            </a:endParaRPr>
          </a:p>
        </p:txBody>
      </p:sp>
      <p:sp>
        <p:nvSpPr>
          <p:cNvPr id="17" name="Content Placeholder 16">
            <a:extLst>
              <a:ext uri="{FF2B5EF4-FFF2-40B4-BE49-F238E27FC236}">
                <a16:creationId xmlns:a16="http://schemas.microsoft.com/office/drawing/2014/main" id="{B29991B6-ABB4-8C4B-A970-B4219509A479}"/>
              </a:ext>
            </a:extLst>
          </p:cNvPr>
          <p:cNvSpPr>
            <a:spLocks noGrp="1"/>
          </p:cNvSpPr>
          <p:nvPr>
            <p:ph sz="half" idx="2"/>
          </p:nvPr>
        </p:nvSpPr>
        <p:spPr/>
        <p:txBody>
          <a:bodyPr vert="horz" lIns="91440" tIns="45720" rIns="91440" bIns="45720" rtlCol="0" anchor="t">
            <a:noAutofit/>
          </a:bodyPr>
          <a:lstStyle/>
          <a:p>
            <a:pPr marL="0" indent="0">
              <a:buNone/>
            </a:pPr>
            <a:r>
              <a:rPr lang="en-US" b="0" dirty="0">
                <a:latin typeface="Arial"/>
                <a:ea typeface="Tahoma"/>
                <a:cs typeface="Arial"/>
              </a:rPr>
              <a:t>It’s fast and it’s easy:</a:t>
            </a:r>
            <a:endParaRPr lang="en-US" dirty="0">
              <a:ea typeface="Tahoma"/>
            </a:endParaRPr>
          </a:p>
          <a:p>
            <a:r>
              <a:rPr lang="en-US" b="0" dirty="0">
                <a:latin typeface="Arial"/>
                <a:ea typeface="Tahoma"/>
                <a:cs typeface="Arial"/>
              </a:rPr>
              <a:t>SQUINT works on your computer and mobile device.</a:t>
            </a:r>
            <a:endParaRPr lang="en-US" dirty="0">
              <a:ea typeface="Tahoma"/>
            </a:endParaRPr>
          </a:p>
          <a:p>
            <a:r>
              <a:rPr lang="en-US" b="0" dirty="0">
                <a:latin typeface="Arial"/>
                <a:ea typeface="Tahoma"/>
                <a:cs typeface="Arial"/>
              </a:rPr>
              <a:t>Click the owl: it captures what you need to </a:t>
            </a:r>
            <a:r>
              <a:rPr lang="en-US" b="0" u="sng" dirty="0">
                <a:latin typeface="Arial"/>
                <a:ea typeface="Tahoma"/>
                <a:cs typeface="Arial"/>
              </a:rPr>
              <a:t>report misinformation</a:t>
            </a:r>
            <a:r>
              <a:rPr lang="en-US" b="0" dirty="0">
                <a:latin typeface="Arial"/>
                <a:ea typeface="Tahoma"/>
                <a:cs typeface="Arial"/>
              </a:rPr>
              <a:t> related to upcoming elections</a:t>
            </a:r>
          </a:p>
          <a:p>
            <a:r>
              <a:rPr lang="en-US" b="0" dirty="0">
                <a:latin typeface="Arial"/>
                <a:ea typeface="Tahoma"/>
                <a:cs typeface="Arial"/>
              </a:rPr>
              <a:t>SQUINT analyzes and summarizes findings from all reports, so state and local officials can rapidly report and counter misinformation</a:t>
            </a:r>
          </a:p>
        </p:txBody>
      </p:sp>
      <p:sp>
        <p:nvSpPr>
          <p:cNvPr id="11" name="TextBox 10">
            <a:extLst>
              <a:ext uri="{FF2B5EF4-FFF2-40B4-BE49-F238E27FC236}">
                <a16:creationId xmlns:a16="http://schemas.microsoft.com/office/drawing/2014/main" id="{C722E17F-B52D-2944-861C-631AB8211D34}"/>
              </a:ext>
            </a:extLst>
          </p:cNvPr>
          <p:cNvSpPr txBox="1"/>
          <p:nvPr/>
        </p:nvSpPr>
        <p:spPr>
          <a:xfrm>
            <a:off x="1916936" y="5562342"/>
            <a:ext cx="167534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B2338"/>
                </a:solidFill>
                <a:effectLst/>
                <a:uLnTx/>
                <a:uFillTx/>
                <a:latin typeface="Arial"/>
                <a:ea typeface="+mn-ea"/>
                <a:cs typeface="+mn-cs"/>
              </a:rPr>
              <a:t>App/Plugin</a:t>
            </a:r>
          </a:p>
        </p:txBody>
      </p:sp>
      <p:pic>
        <p:nvPicPr>
          <p:cNvPr id="15" name="Picture 14">
            <a:extLst>
              <a:ext uri="{FF2B5EF4-FFF2-40B4-BE49-F238E27FC236}">
                <a16:creationId xmlns:a16="http://schemas.microsoft.com/office/drawing/2014/main" id="{EB044FDC-3E23-5643-B79B-8B4FF79DDE80}"/>
              </a:ext>
            </a:extLst>
          </p:cNvPr>
          <p:cNvPicPr>
            <a:picLocks noChangeAspect="1"/>
          </p:cNvPicPr>
          <p:nvPr/>
        </p:nvPicPr>
        <p:blipFill>
          <a:blip r:embed="rId3"/>
          <a:stretch>
            <a:fillRect/>
          </a:stretch>
        </p:blipFill>
        <p:spPr>
          <a:xfrm>
            <a:off x="838200" y="1563697"/>
            <a:ext cx="4642827" cy="4545441"/>
          </a:xfrm>
          <a:prstGeom prst="rect">
            <a:avLst/>
          </a:prstGeom>
        </p:spPr>
      </p:pic>
      <p:pic>
        <p:nvPicPr>
          <p:cNvPr id="6" name="Picture 5">
            <a:extLst>
              <a:ext uri="{FF2B5EF4-FFF2-40B4-BE49-F238E27FC236}">
                <a16:creationId xmlns:a16="http://schemas.microsoft.com/office/drawing/2014/main" id="{79635371-697A-4832-A61D-5B3DAA6E58FE}"/>
              </a:ext>
            </a:extLst>
          </p:cNvPr>
          <p:cNvPicPr>
            <a:picLocks noChangeAspect="1"/>
          </p:cNvPicPr>
          <p:nvPr/>
        </p:nvPicPr>
        <p:blipFill>
          <a:blip r:embed="rId4"/>
          <a:stretch>
            <a:fillRect/>
          </a:stretch>
        </p:blipFill>
        <p:spPr>
          <a:xfrm>
            <a:off x="616448" y="578015"/>
            <a:ext cx="4231999" cy="568255"/>
          </a:xfrm>
          <a:prstGeom prst="rect">
            <a:avLst/>
          </a:prstGeom>
        </p:spPr>
      </p:pic>
      <p:sp>
        <p:nvSpPr>
          <p:cNvPr id="9" name="Rectangle 8">
            <a:extLst>
              <a:ext uri="{FF2B5EF4-FFF2-40B4-BE49-F238E27FC236}">
                <a16:creationId xmlns:a16="http://schemas.microsoft.com/office/drawing/2014/main" id="{1BD2A6EC-DEE9-4585-9F36-936A86210B34}"/>
              </a:ext>
            </a:extLst>
          </p:cNvPr>
          <p:cNvSpPr/>
          <p:nvPr/>
        </p:nvSpPr>
        <p:spPr>
          <a:xfrm>
            <a:off x="616448" y="6489711"/>
            <a:ext cx="973201" cy="368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
        <p:nvSpPr>
          <p:cNvPr id="10" name="Rectangle 9">
            <a:extLst>
              <a:ext uri="{FF2B5EF4-FFF2-40B4-BE49-F238E27FC236}">
                <a16:creationId xmlns:a16="http://schemas.microsoft.com/office/drawing/2014/main" id="{1CDA09BA-9FFB-4FEB-96FD-23A5BA442BF2}"/>
              </a:ext>
            </a:extLst>
          </p:cNvPr>
          <p:cNvSpPr/>
          <p:nvPr/>
        </p:nvSpPr>
        <p:spPr>
          <a:xfrm>
            <a:off x="11799244" y="56374"/>
            <a:ext cx="241495" cy="2518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Tree>
    <p:extLst>
      <p:ext uri="{BB962C8B-B14F-4D97-AF65-F5344CB8AC3E}">
        <p14:creationId xmlns:p14="http://schemas.microsoft.com/office/powerpoint/2010/main" val="3526134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D445D-0A3F-4CEA-BAC0-1B3D9BDCB6D4}"/>
              </a:ext>
            </a:extLst>
          </p:cNvPr>
          <p:cNvSpPr>
            <a:spLocks noGrp="1"/>
          </p:cNvSpPr>
          <p:nvPr>
            <p:ph type="title"/>
          </p:nvPr>
        </p:nvSpPr>
        <p:spPr>
          <a:xfrm>
            <a:off x="1179688" y="185474"/>
            <a:ext cx="10515600" cy="1325563"/>
          </a:xfrm>
        </p:spPr>
        <p:txBody>
          <a:bodyPr/>
          <a:lstStyle/>
          <a:p>
            <a:pPr algn="ctr"/>
            <a:r>
              <a:rPr lang="en-US" b="1" dirty="0">
                <a:latin typeface="Arial" panose="020B0604020202020204" pitchFamily="34" charset="0"/>
                <a:cs typeface="Arial" panose="020B0604020202020204" pitchFamily="34" charset="0"/>
              </a:rPr>
              <a:t>How Does SQUINT Work? </a:t>
            </a:r>
            <a:endParaRPr lang="en-US" dirty="0"/>
          </a:p>
        </p:txBody>
      </p:sp>
      <p:pic>
        <p:nvPicPr>
          <p:cNvPr id="8" name="Picture 7">
            <a:extLst>
              <a:ext uri="{FF2B5EF4-FFF2-40B4-BE49-F238E27FC236}">
                <a16:creationId xmlns:a16="http://schemas.microsoft.com/office/drawing/2014/main" id="{5F351F91-A802-4A9B-80BE-A07F884C843A}"/>
              </a:ext>
            </a:extLst>
          </p:cNvPr>
          <p:cNvPicPr>
            <a:picLocks noChangeAspect="1"/>
          </p:cNvPicPr>
          <p:nvPr/>
        </p:nvPicPr>
        <p:blipFill>
          <a:blip r:embed="rId3"/>
          <a:stretch>
            <a:fillRect/>
          </a:stretch>
        </p:blipFill>
        <p:spPr>
          <a:xfrm>
            <a:off x="9168816" y="1537082"/>
            <a:ext cx="2690465" cy="361264"/>
          </a:xfrm>
          <a:prstGeom prst="rect">
            <a:avLst/>
          </a:prstGeom>
          <a:solidFill>
            <a:schemeClr val="bg1"/>
          </a:solidFill>
          <a:effectLst>
            <a:softEdge rad="0"/>
          </a:effectLst>
        </p:spPr>
      </p:pic>
      <p:sp>
        <p:nvSpPr>
          <p:cNvPr id="10" name="Arrow: Right 9">
            <a:extLst>
              <a:ext uri="{FF2B5EF4-FFF2-40B4-BE49-F238E27FC236}">
                <a16:creationId xmlns:a16="http://schemas.microsoft.com/office/drawing/2014/main" id="{5A63B149-0911-4385-A8EB-E1810892493C}"/>
              </a:ext>
            </a:extLst>
          </p:cNvPr>
          <p:cNvSpPr/>
          <p:nvPr/>
        </p:nvSpPr>
        <p:spPr>
          <a:xfrm>
            <a:off x="7348218" y="1994370"/>
            <a:ext cx="1563873" cy="612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Screen Shot</a:t>
            </a:r>
          </a:p>
        </p:txBody>
      </p:sp>
      <p:grpSp>
        <p:nvGrpSpPr>
          <p:cNvPr id="4" name="Group 3">
            <a:extLst>
              <a:ext uri="{FF2B5EF4-FFF2-40B4-BE49-F238E27FC236}">
                <a16:creationId xmlns:a16="http://schemas.microsoft.com/office/drawing/2014/main" id="{0FD5666E-A211-4BE6-BD4A-FA08D12887BA}"/>
              </a:ext>
            </a:extLst>
          </p:cNvPr>
          <p:cNvGrpSpPr/>
          <p:nvPr/>
        </p:nvGrpSpPr>
        <p:grpSpPr>
          <a:xfrm>
            <a:off x="4583253" y="1390739"/>
            <a:ext cx="2541903" cy="2907381"/>
            <a:chOff x="4220194" y="1587436"/>
            <a:chExt cx="2541903" cy="2907381"/>
          </a:xfrm>
        </p:grpSpPr>
        <p:pic>
          <p:nvPicPr>
            <p:cNvPr id="5" name="Picture 4">
              <a:extLst>
                <a:ext uri="{FF2B5EF4-FFF2-40B4-BE49-F238E27FC236}">
                  <a16:creationId xmlns:a16="http://schemas.microsoft.com/office/drawing/2014/main" id="{1B4FD5C4-CC39-48CE-ABB4-BD44599EEB07}"/>
                </a:ext>
              </a:extLst>
            </p:cNvPr>
            <p:cNvPicPr>
              <a:picLocks noChangeAspect="1"/>
            </p:cNvPicPr>
            <p:nvPr/>
          </p:nvPicPr>
          <p:blipFill>
            <a:blip r:embed="rId4"/>
            <a:stretch>
              <a:fillRect/>
            </a:stretch>
          </p:blipFill>
          <p:spPr>
            <a:xfrm>
              <a:off x="4220194" y="2006232"/>
              <a:ext cx="2541903" cy="2488585"/>
            </a:xfrm>
            <a:prstGeom prst="rect">
              <a:avLst/>
            </a:prstGeom>
          </p:spPr>
        </p:pic>
        <p:sp>
          <p:nvSpPr>
            <p:cNvPr id="3" name="TextBox 2">
              <a:extLst>
                <a:ext uri="{FF2B5EF4-FFF2-40B4-BE49-F238E27FC236}">
                  <a16:creationId xmlns:a16="http://schemas.microsoft.com/office/drawing/2014/main" id="{0C3DF50D-99DC-4542-B7F6-DF325E7CE679}"/>
                </a:ext>
              </a:extLst>
            </p:cNvPr>
            <p:cNvSpPr txBox="1"/>
            <p:nvPr/>
          </p:nvSpPr>
          <p:spPr>
            <a:xfrm>
              <a:off x="4220194" y="1587436"/>
              <a:ext cx="2541903" cy="400110"/>
            </a:xfrm>
            <a:prstGeom prst="rect">
              <a:avLst/>
            </a:prstGeom>
            <a:noFill/>
          </p:spPr>
          <p:txBody>
            <a:bodyPr wrap="square" rtlCol="0">
              <a:spAutoFit/>
            </a:bodyPr>
            <a:lstStyle/>
            <a:p>
              <a:pPr algn="ctr"/>
              <a:r>
                <a:rPr lang="en-US" sz="2000" b="1" dirty="0">
                  <a:solidFill>
                    <a:srgbClr val="0070C0"/>
                  </a:solidFill>
                </a:rPr>
                <a:t>You, the </a:t>
              </a:r>
              <a:r>
                <a:rPr lang="en-US" sz="2000" b="1" dirty="0" err="1">
                  <a:solidFill>
                    <a:srgbClr val="0070C0"/>
                  </a:solidFill>
                </a:rPr>
                <a:t>SQUINTer</a:t>
              </a:r>
              <a:endParaRPr lang="en-US" sz="2000" b="1" dirty="0">
                <a:solidFill>
                  <a:srgbClr val="0070C0"/>
                </a:solidFill>
              </a:endParaRPr>
            </a:p>
          </p:txBody>
        </p:sp>
      </p:grpSp>
      <p:sp>
        <p:nvSpPr>
          <p:cNvPr id="6" name="TextBox 5">
            <a:extLst>
              <a:ext uri="{FF2B5EF4-FFF2-40B4-BE49-F238E27FC236}">
                <a16:creationId xmlns:a16="http://schemas.microsoft.com/office/drawing/2014/main" id="{B7AFA0D9-BDF8-464F-B1E4-ABD0D3629D68}"/>
              </a:ext>
            </a:extLst>
          </p:cNvPr>
          <p:cNvSpPr txBox="1"/>
          <p:nvPr/>
        </p:nvSpPr>
        <p:spPr>
          <a:xfrm>
            <a:off x="4775833" y="4948321"/>
            <a:ext cx="2422088" cy="1446550"/>
          </a:xfrm>
          <a:prstGeom prst="rect">
            <a:avLst/>
          </a:prstGeom>
          <a:noFill/>
          <a:ln>
            <a:solidFill>
              <a:srgbClr val="0070C0"/>
            </a:solidFill>
          </a:ln>
        </p:spPr>
        <p:txBody>
          <a:bodyPr wrap="square" rtlCol="0">
            <a:spAutoFit/>
          </a:bodyPr>
          <a:lstStyle/>
          <a:p>
            <a:r>
              <a:rPr lang="en-US" sz="4400" b="1" dirty="0">
                <a:solidFill>
                  <a:srgbClr val="0070C0"/>
                </a:solidFill>
              </a:rPr>
              <a:t>Office of Elections</a:t>
            </a:r>
          </a:p>
        </p:txBody>
      </p:sp>
      <p:sp>
        <p:nvSpPr>
          <p:cNvPr id="13" name="Arrow: Right 12">
            <a:extLst>
              <a:ext uri="{FF2B5EF4-FFF2-40B4-BE49-F238E27FC236}">
                <a16:creationId xmlns:a16="http://schemas.microsoft.com/office/drawing/2014/main" id="{64C09EEE-1336-41F4-A7A3-873688AC3133}"/>
              </a:ext>
            </a:extLst>
          </p:cNvPr>
          <p:cNvSpPr/>
          <p:nvPr/>
        </p:nvSpPr>
        <p:spPr>
          <a:xfrm rot="13682835">
            <a:off x="1803106" y="4064567"/>
            <a:ext cx="2807235" cy="467106"/>
          </a:xfrm>
          <a:prstGeom prst="rightArrow">
            <a:avLst>
              <a:gd name="adj1" fmla="val 47457"/>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AF1D6CFA-A9F9-4DD0-A841-BCE402606487}"/>
              </a:ext>
            </a:extLst>
          </p:cNvPr>
          <p:cNvGrpSpPr/>
          <p:nvPr/>
        </p:nvGrpSpPr>
        <p:grpSpPr>
          <a:xfrm>
            <a:off x="1974573" y="3829833"/>
            <a:ext cx="1772665" cy="1607975"/>
            <a:chOff x="1974573" y="3829833"/>
            <a:chExt cx="1772665" cy="1607975"/>
          </a:xfrm>
        </p:grpSpPr>
        <p:pic>
          <p:nvPicPr>
            <p:cNvPr id="20" name="Picture 19">
              <a:extLst>
                <a:ext uri="{FF2B5EF4-FFF2-40B4-BE49-F238E27FC236}">
                  <a16:creationId xmlns:a16="http://schemas.microsoft.com/office/drawing/2014/main" id="{6CEF9806-5680-4A67-A7CB-74AFE1A3F1A1}"/>
                </a:ext>
              </a:extLst>
            </p:cNvPr>
            <p:cNvPicPr>
              <a:picLocks noChangeAspect="1"/>
            </p:cNvPicPr>
            <p:nvPr/>
          </p:nvPicPr>
          <p:blipFill>
            <a:blip r:embed="rId5"/>
            <a:stretch>
              <a:fillRect/>
            </a:stretch>
          </p:blipFill>
          <p:spPr>
            <a:xfrm>
              <a:off x="1974573" y="3829833"/>
              <a:ext cx="1772665" cy="1607975"/>
            </a:xfrm>
            <a:prstGeom prst="rect">
              <a:avLst/>
            </a:prstGeom>
          </p:spPr>
        </p:pic>
        <p:pic>
          <p:nvPicPr>
            <p:cNvPr id="21" name="Picture 20">
              <a:extLst>
                <a:ext uri="{FF2B5EF4-FFF2-40B4-BE49-F238E27FC236}">
                  <a16:creationId xmlns:a16="http://schemas.microsoft.com/office/drawing/2014/main" id="{C96A529B-340D-4ACD-80F7-3C75BFE5F34B}"/>
                </a:ext>
              </a:extLst>
            </p:cNvPr>
            <p:cNvPicPr>
              <a:picLocks noChangeAspect="1"/>
            </p:cNvPicPr>
            <p:nvPr/>
          </p:nvPicPr>
          <p:blipFill>
            <a:blip r:embed="rId6"/>
            <a:stretch>
              <a:fillRect/>
            </a:stretch>
          </p:blipFill>
          <p:spPr>
            <a:xfrm rot="20511021">
              <a:off x="2258821" y="4548766"/>
              <a:ext cx="1079112" cy="403169"/>
            </a:xfrm>
            <a:prstGeom prst="rect">
              <a:avLst/>
            </a:prstGeom>
            <a:ln w="28575">
              <a:solidFill>
                <a:srgbClr val="FF0000"/>
              </a:solidFill>
            </a:ln>
          </p:spPr>
        </p:pic>
      </p:grpSp>
      <p:grpSp>
        <p:nvGrpSpPr>
          <p:cNvPr id="11" name="Group 10">
            <a:extLst>
              <a:ext uri="{FF2B5EF4-FFF2-40B4-BE49-F238E27FC236}">
                <a16:creationId xmlns:a16="http://schemas.microsoft.com/office/drawing/2014/main" id="{369107AD-EFB1-4590-8E7F-985567996739}"/>
              </a:ext>
            </a:extLst>
          </p:cNvPr>
          <p:cNvGrpSpPr/>
          <p:nvPr/>
        </p:nvGrpSpPr>
        <p:grpSpPr>
          <a:xfrm>
            <a:off x="506392" y="843172"/>
            <a:ext cx="2658797" cy="2305062"/>
            <a:chOff x="803031" y="1123938"/>
            <a:chExt cx="2658797" cy="2305062"/>
          </a:xfrm>
        </p:grpSpPr>
        <p:grpSp>
          <p:nvGrpSpPr>
            <p:cNvPr id="19" name="Group 18">
              <a:extLst>
                <a:ext uri="{FF2B5EF4-FFF2-40B4-BE49-F238E27FC236}">
                  <a16:creationId xmlns:a16="http://schemas.microsoft.com/office/drawing/2014/main" id="{DAE33F1D-F1D3-4B62-B5D7-62D4EE8DE2C8}"/>
                </a:ext>
              </a:extLst>
            </p:cNvPr>
            <p:cNvGrpSpPr/>
            <p:nvPr/>
          </p:nvGrpSpPr>
          <p:grpSpPr>
            <a:xfrm>
              <a:off x="828772" y="1123938"/>
              <a:ext cx="2411718" cy="2237623"/>
              <a:chOff x="3114675" y="4172701"/>
              <a:chExt cx="2411718" cy="2237623"/>
            </a:xfrm>
          </p:grpSpPr>
          <p:pic>
            <p:nvPicPr>
              <p:cNvPr id="17" name="Picture 16">
                <a:extLst>
                  <a:ext uri="{FF2B5EF4-FFF2-40B4-BE49-F238E27FC236}">
                    <a16:creationId xmlns:a16="http://schemas.microsoft.com/office/drawing/2014/main" id="{105521E1-A654-4E89-88B3-A08CDA838E01}"/>
                  </a:ext>
                </a:extLst>
              </p:cNvPr>
              <p:cNvPicPr>
                <a:picLocks noChangeAspect="1"/>
              </p:cNvPicPr>
              <p:nvPr/>
            </p:nvPicPr>
            <p:blipFill>
              <a:blip r:embed="rId7"/>
              <a:stretch>
                <a:fillRect/>
              </a:stretch>
            </p:blipFill>
            <p:spPr>
              <a:xfrm>
                <a:off x="3114675" y="4172701"/>
                <a:ext cx="2237623" cy="2237623"/>
              </a:xfrm>
              <a:prstGeom prst="rect">
                <a:avLst/>
              </a:prstGeom>
            </p:spPr>
          </p:pic>
          <p:pic>
            <p:nvPicPr>
              <p:cNvPr id="18" name="Picture 17">
                <a:extLst>
                  <a:ext uri="{FF2B5EF4-FFF2-40B4-BE49-F238E27FC236}">
                    <a16:creationId xmlns:a16="http://schemas.microsoft.com/office/drawing/2014/main" id="{AA267E5D-D70B-4EAC-ACAA-E77BF5627C55}"/>
                  </a:ext>
                </a:extLst>
              </p:cNvPr>
              <p:cNvPicPr>
                <a:picLocks noChangeAspect="1"/>
              </p:cNvPicPr>
              <p:nvPr/>
            </p:nvPicPr>
            <p:blipFill>
              <a:blip r:embed="rId8"/>
              <a:stretch>
                <a:fillRect/>
              </a:stretch>
            </p:blipFill>
            <p:spPr>
              <a:xfrm>
                <a:off x="5028324" y="5022187"/>
                <a:ext cx="498069" cy="453796"/>
              </a:xfrm>
              <a:prstGeom prst="rect">
                <a:avLst/>
              </a:prstGeom>
            </p:spPr>
          </p:pic>
        </p:grpSp>
        <p:sp>
          <p:nvSpPr>
            <p:cNvPr id="24" name="Oval 23">
              <a:extLst>
                <a:ext uri="{FF2B5EF4-FFF2-40B4-BE49-F238E27FC236}">
                  <a16:creationId xmlns:a16="http://schemas.microsoft.com/office/drawing/2014/main" id="{9B5B08F3-5CAF-43C4-9E53-9DAB3C33B122}"/>
                </a:ext>
              </a:extLst>
            </p:cNvPr>
            <p:cNvSpPr/>
            <p:nvPr/>
          </p:nvSpPr>
          <p:spPr>
            <a:xfrm>
              <a:off x="803031" y="1224651"/>
              <a:ext cx="2658797" cy="2204349"/>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 name="Connector: Curved 28">
            <a:extLst>
              <a:ext uri="{FF2B5EF4-FFF2-40B4-BE49-F238E27FC236}">
                <a16:creationId xmlns:a16="http://schemas.microsoft.com/office/drawing/2014/main" id="{7ACC7CF0-84EF-4E89-B124-6964697CCB61}"/>
              </a:ext>
            </a:extLst>
          </p:cNvPr>
          <p:cNvCxnSpPr/>
          <p:nvPr/>
        </p:nvCxnSpPr>
        <p:spPr>
          <a:xfrm>
            <a:off x="3361635" y="1878596"/>
            <a:ext cx="843148" cy="438887"/>
          </a:xfrm>
          <a:prstGeom prst="curvedConnector3">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1" name="Arrow: Left 30">
            <a:extLst>
              <a:ext uri="{FF2B5EF4-FFF2-40B4-BE49-F238E27FC236}">
                <a16:creationId xmlns:a16="http://schemas.microsoft.com/office/drawing/2014/main" id="{9C13E145-29D6-4734-8E4E-9D6F8A8BD119}"/>
              </a:ext>
            </a:extLst>
          </p:cNvPr>
          <p:cNvSpPr/>
          <p:nvPr/>
        </p:nvSpPr>
        <p:spPr>
          <a:xfrm>
            <a:off x="7348218" y="2485755"/>
            <a:ext cx="1564272" cy="6123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Confirmation</a:t>
            </a:r>
          </a:p>
        </p:txBody>
      </p:sp>
      <p:sp>
        <p:nvSpPr>
          <p:cNvPr id="32" name="Flowchart: Multidocument 31">
            <a:extLst>
              <a:ext uri="{FF2B5EF4-FFF2-40B4-BE49-F238E27FC236}">
                <a16:creationId xmlns:a16="http://schemas.microsoft.com/office/drawing/2014/main" id="{0B17106A-7858-4D9C-B1CF-0F7744696CFA}"/>
              </a:ext>
            </a:extLst>
          </p:cNvPr>
          <p:cNvSpPr/>
          <p:nvPr/>
        </p:nvSpPr>
        <p:spPr>
          <a:xfrm>
            <a:off x="9570411" y="2312901"/>
            <a:ext cx="2420614" cy="1480127"/>
          </a:xfrm>
          <a:prstGeom prst="flowChartMultidocumen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Ø"/>
            </a:pPr>
            <a:r>
              <a:rPr lang="en-US" sz="2400" b="1" dirty="0">
                <a:solidFill>
                  <a:schemeClr val="tx1"/>
                </a:solidFill>
              </a:rPr>
              <a:t>Compare</a:t>
            </a:r>
          </a:p>
          <a:p>
            <a:pPr marL="285750" indent="-285750">
              <a:buFont typeface="Wingdings" panose="05000000000000000000" pitchFamily="2" charset="2"/>
              <a:buChar char="Ø"/>
            </a:pPr>
            <a:r>
              <a:rPr lang="en-US" sz="2400" b="1" dirty="0">
                <a:solidFill>
                  <a:schemeClr val="tx1"/>
                </a:solidFill>
              </a:rPr>
              <a:t>Analyze</a:t>
            </a:r>
          </a:p>
          <a:p>
            <a:pPr marL="285750" indent="-285750">
              <a:buFont typeface="Wingdings" panose="05000000000000000000" pitchFamily="2" charset="2"/>
              <a:buChar char="Ø"/>
            </a:pPr>
            <a:r>
              <a:rPr lang="en-US" sz="2400" b="1" dirty="0">
                <a:solidFill>
                  <a:schemeClr val="tx1"/>
                </a:solidFill>
              </a:rPr>
              <a:t>Summarize</a:t>
            </a:r>
          </a:p>
        </p:txBody>
      </p:sp>
      <p:sp>
        <p:nvSpPr>
          <p:cNvPr id="35" name="Arrow: Left 34">
            <a:extLst>
              <a:ext uri="{FF2B5EF4-FFF2-40B4-BE49-F238E27FC236}">
                <a16:creationId xmlns:a16="http://schemas.microsoft.com/office/drawing/2014/main" id="{47601D75-F411-49CB-A707-BD21F89493FC}"/>
              </a:ext>
            </a:extLst>
          </p:cNvPr>
          <p:cNvSpPr/>
          <p:nvPr/>
        </p:nvSpPr>
        <p:spPr>
          <a:xfrm rot="19930581">
            <a:off x="7494971" y="4021308"/>
            <a:ext cx="1623939" cy="6433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Report</a:t>
            </a:r>
          </a:p>
        </p:txBody>
      </p:sp>
      <p:sp>
        <p:nvSpPr>
          <p:cNvPr id="36" name="TextBox 35">
            <a:extLst>
              <a:ext uri="{FF2B5EF4-FFF2-40B4-BE49-F238E27FC236}">
                <a16:creationId xmlns:a16="http://schemas.microsoft.com/office/drawing/2014/main" id="{4A7DEB35-27CB-4E0A-87FE-98CAE2C92B9E}"/>
              </a:ext>
            </a:extLst>
          </p:cNvPr>
          <p:cNvSpPr txBox="1"/>
          <p:nvPr/>
        </p:nvSpPr>
        <p:spPr>
          <a:xfrm>
            <a:off x="278910" y="6427115"/>
            <a:ext cx="4351342" cy="261610"/>
          </a:xfrm>
          <a:prstGeom prst="rect">
            <a:avLst/>
          </a:prstGeom>
          <a:noFill/>
        </p:spPr>
        <p:txBody>
          <a:bodyPr wrap="square" rtlCol="0">
            <a:spAutoFit/>
          </a:bodyPr>
          <a:lstStyle/>
          <a:p>
            <a:r>
              <a:rPr lang="en-US" sz="1100" dirty="0"/>
              <a:t>League of Women Voters of the Fairfax Area</a:t>
            </a:r>
          </a:p>
        </p:txBody>
      </p:sp>
      <p:pic>
        <p:nvPicPr>
          <p:cNvPr id="16" name="Picture 15">
            <a:extLst>
              <a:ext uri="{FF2B5EF4-FFF2-40B4-BE49-F238E27FC236}">
                <a16:creationId xmlns:a16="http://schemas.microsoft.com/office/drawing/2014/main" id="{56026382-1875-4EE4-9BE9-DC95E42E7579}"/>
              </a:ext>
            </a:extLst>
          </p:cNvPr>
          <p:cNvPicPr>
            <a:picLocks noChangeAspect="1"/>
          </p:cNvPicPr>
          <p:nvPr/>
        </p:nvPicPr>
        <p:blipFill>
          <a:blip r:embed="rId9"/>
          <a:stretch>
            <a:fillRect/>
          </a:stretch>
        </p:blipFill>
        <p:spPr>
          <a:xfrm>
            <a:off x="9845309" y="5297012"/>
            <a:ext cx="1456362" cy="989307"/>
          </a:xfrm>
          <a:prstGeom prst="rect">
            <a:avLst/>
          </a:prstGeom>
        </p:spPr>
      </p:pic>
      <p:sp>
        <p:nvSpPr>
          <p:cNvPr id="37" name="Arrow: Left 36">
            <a:extLst>
              <a:ext uri="{FF2B5EF4-FFF2-40B4-BE49-F238E27FC236}">
                <a16:creationId xmlns:a16="http://schemas.microsoft.com/office/drawing/2014/main" id="{0007C72D-BC13-4D89-85AC-53AD50E9A871}"/>
              </a:ext>
            </a:extLst>
          </p:cNvPr>
          <p:cNvSpPr/>
          <p:nvPr/>
        </p:nvSpPr>
        <p:spPr>
          <a:xfrm rot="16200000">
            <a:off x="9893113" y="4208420"/>
            <a:ext cx="1212227" cy="5908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Report</a:t>
            </a:r>
          </a:p>
        </p:txBody>
      </p:sp>
    </p:spTree>
    <p:extLst>
      <p:ext uri="{BB962C8B-B14F-4D97-AF65-F5344CB8AC3E}">
        <p14:creationId xmlns:p14="http://schemas.microsoft.com/office/powerpoint/2010/main" val="2084440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89A95-3BA9-4047-92F5-4CFDC1D8615C}"/>
              </a:ext>
            </a:extLst>
          </p:cNvPr>
          <p:cNvSpPr>
            <a:spLocks noGrp="1"/>
          </p:cNvSpPr>
          <p:nvPr>
            <p:ph type="title"/>
          </p:nvPr>
        </p:nvSpPr>
        <p:spPr/>
        <p:txBody>
          <a:bodyPr/>
          <a:lstStyle/>
          <a:p>
            <a:r>
              <a:rPr lang="en-US" dirty="0">
                <a:latin typeface="Arial"/>
                <a:ea typeface="Tahoma"/>
                <a:cs typeface="Arial"/>
              </a:rPr>
              <a:t>What an Individual SQUINT Report Looks Like</a:t>
            </a:r>
            <a:endParaRPr lang="en-US" dirty="0"/>
          </a:p>
        </p:txBody>
      </p:sp>
      <p:sp>
        <p:nvSpPr>
          <p:cNvPr id="4" name="Footer Placeholder 3">
            <a:extLst>
              <a:ext uri="{FF2B5EF4-FFF2-40B4-BE49-F238E27FC236}">
                <a16:creationId xmlns:a16="http://schemas.microsoft.com/office/drawing/2014/main" id="{1F54C4E0-78F4-224E-A6E2-0C9B52FE1EE1}"/>
              </a:ext>
            </a:extLst>
          </p:cNvPr>
          <p:cNvSpPr>
            <a:spLocks noGrp="1"/>
          </p:cNvSpPr>
          <p:nvPr>
            <p:ph type="ftr" sz="quarter" idx="4294967295"/>
          </p:nvPr>
        </p:nvSpPr>
        <p:spPr>
          <a:xfrm>
            <a:off x="1226048" y="3692950"/>
            <a:ext cx="7536952" cy="23905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pitchFamily="34" charset="0"/>
                <a:ea typeface="Tahoma" panose="020B0604030504040204" pitchFamily="34" charset="0"/>
                <a:cs typeface="Arial" pitchFamily="34" charset="0"/>
              </a:rPr>
              <a:t>Copyright The MITRE Corporation 2020. All rights reserved. For Limited Release to League of  Women Voters.</a:t>
            </a:r>
            <a:endParaRPr kumimoji="0" lang="en-US" sz="800" b="0" i="0" u="none" strike="noStrike" kern="1200" cap="none" spc="0" normalizeH="0" baseline="0" noProof="0" dirty="0">
              <a:ln>
                <a:noFill/>
              </a:ln>
              <a:solidFill>
                <a:prstClr val="black">
                  <a:lumMod val="50000"/>
                  <a:lumOff val="50000"/>
                </a:prstClr>
              </a:solidFill>
              <a:effectLst/>
              <a:uLnTx/>
              <a:uFillTx/>
              <a:latin typeface="Arial" pitchFamily="34" charset="0"/>
              <a:ea typeface="Tahoma" panose="020B0604030504040204" pitchFamily="34" charset="0"/>
              <a:cs typeface="Arial" pitchFamily="34" charset="0"/>
            </a:endParaRPr>
          </a:p>
        </p:txBody>
      </p:sp>
      <p:sp>
        <p:nvSpPr>
          <p:cNvPr id="5" name="Slide Number Placeholder 4">
            <a:extLst>
              <a:ext uri="{FF2B5EF4-FFF2-40B4-BE49-F238E27FC236}">
                <a16:creationId xmlns:a16="http://schemas.microsoft.com/office/drawing/2014/main" id="{45D5038C-0D72-3C42-965E-1DE2069C007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lumMod val="50000"/>
                  </a:prstClr>
                </a:solidFill>
                <a:effectLst/>
                <a:uLnTx/>
                <a:uFillTx/>
                <a:latin typeface="Arial" pitchFamily="34" charset="0"/>
                <a:ea typeface="+mn-ea"/>
                <a:cs typeface="+mn-cs"/>
              </a:rPr>
              <a:t>| </a:t>
            </a:r>
            <a:fld id="{295008BC-DA31-4D19-837B-EFA4386B05F5}" type="slidenum">
              <a:rPr kumimoji="0" lang="en-US" sz="1200" b="0" i="0" u="none" strike="noStrike" kern="1200" cap="none" spc="0" normalizeH="0" baseline="0" noProof="0" smtClean="0">
                <a:ln>
                  <a:noFill/>
                </a:ln>
                <a:solidFill>
                  <a:prstClr val="white">
                    <a:lumMod val="50000"/>
                  </a:prstClr>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r>
              <a:rPr kumimoji="0" lang="en-US" sz="1200" b="0" i="0" u="none" strike="noStrike" kern="1200" cap="none" spc="0" normalizeH="0" baseline="0" noProof="0">
                <a:ln>
                  <a:noFill/>
                </a:ln>
                <a:solidFill>
                  <a:prstClr val="white">
                    <a:lumMod val="50000"/>
                  </a:prstClr>
                </a:solidFill>
                <a:effectLst/>
                <a:uLnTx/>
                <a:uFillTx/>
                <a:latin typeface="Arial" pitchFamily="34" charset="0"/>
                <a:ea typeface="+mn-ea"/>
                <a:cs typeface="+mn-cs"/>
              </a:rPr>
              <a:t> |</a:t>
            </a:r>
            <a:r>
              <a:rPr kumimoji="0" lang="en-US" sz="1200" b="0" i="0" u="none" strike="noStrike" kern="1200" cap="none" spc="0" normalizeH="0" baseline="0" noProof="0">
                <a:ln>
                  <a:noFill/>
                </a:ln>
                <a:solidFill>
                  <a:prstClr val="white">
                    <a:lumMod val="50000"/>
                  </a:prstClr>
                </a:solidFill>
                <a:effectLst/>
                <a:uLnTx/>
                <a:uFillTx/>
                <a:latin typeface="Arial" pitchFamily="34" charset="0"/>
                <a:ea typeface="Verdana" pitchFamily="34" charset="0"/>
                <a:cs typeface="Verdana" pitchFamily="34" charset="0"/>
              </a:rPr>
              <a:t> </a:t>
            </a:r>
            <a:endParaRPr kumimoji="0" lang="en-US" sz="1200" b="0" i="0" u="none" strike="noStrike" kern="1200" cap="none" spc="0" normalizeH="0" baseline="0" noProof="0" dirty="0">
              <a:ln>
                <a:noFill/>
              </a:ln>
              <a:solidFill>
                <a:prstClr val="white">
                  <a:lumMod val="50000"/>
                </a:prstClr>
              </a:solidFill>
              <a:effectLst/>
              <a:uLnTx/>
              <a:uFillTx/>
              <a:latin typeface="Arial" pitchFamily="34" charset="0"/>
              <a:ea typeface="Verdana" pitchFamily="34" charset="0"/>
              <a:cs typeface="Verdana" pitchFamily="34" charset="0"/>
            </a:endParaRPr>
          </a:p>
        </p:txBody>
      </p:sp>
      <p:sp>
        <p:nvSpPr>
          <p:cNvPr id="13" name="Content Placeholder 12">
            <a:extLst>
              <a:ext uri="{FF2B5EF4-FFF2-40B4-BE49-F238E27FC236}">
                <a16:creationId xmlns:a16="http://schemas.microsoft.com/office/drawing/2014/main" id="{0CF3917A-FAC4-4FC5-AAC4-27EA44083D3E}"/>
              </a:ext>
            </a:extLst>
          </p:cNvPr>
          <p:cNvSpPr>
            <a:spLocks noGrp="1"/>
          </p:cNvSpPr>
          <p:nvPr>
            <p:ph sz="half" idx="1"/>
          </p:nvPr>
        </p:nvSpPr>
        <p:spPr>
          <a:xfrm>
            <a:off x="838200" y="1635288"/>
            <a:ext cx="4864101" cy="4161739"/>
          </a:xfrm>
        </p:spPr>
        <p:txBody>
          <a:bodyPr vert="horz" lIns="91440" tIns="45720" rIns="91440" bIns="45720" rtlCol="0" anchor="t">
            <a:noAutofit/>
          </a:bodyPr>
          <a:lstStyle/>
          <a:p>
            <a:pPr marL="342900" indent="-342900">
              <a:buFont typeface="Arial" panose="020B0604020202020204" pitchFamily="34" charset="0"/>
              <a:buChar char="•"/>
            </a:pPr>
            <a:r>
              <a:rPr lang="en-US" sz="2000" b="0" dirty="0">
                <a:latin typeface="Arial"/>
                <a:ea typeface="Tahoma"/>
                <a:cs typeface="Arial"/>
              </a:rPr>
              <a:t>Individual reports look like this, and are returned to the submitter in under one minute.</a:t>
            </a:r>
          </a:p>
          <a:p>
            <a:pPr marL="342900" indent="-342900">
              <a:buFont typeface="Arial" panose="020B0604020202020204" pitchFamily="34" charset="0"/>
              <a:buChar char="•"/>
            </a:pPr>
            <a:r>
              <a:rPr lang="en-US" sz="2000" b="0" dirty="0">
                <a:latin typeface="Arial"/>
                <a:ea typeface="Tahoma"/>
                <a:cs typeface="Arial"/>
              </a:rPr>
              <a:t>Individual reports are correlated against other submissions coming in to SQUINT, to check:</a:t>
            </a:r>
          </a:p>
          <a:p>
            <a:pPr marL="1036638" lvl="3" indent="-342900">
              <a:buFont typeface="Arial" panose="020B0604020202020204" pitchFamily="34" charset="0"/>
              <a:buChar char="•"/>
            </a:pPr>
            <a:r>
              <a:rPr lang="en-US" sz="2000" b="0" dirty="0">
                <a:latin typeface="Arial"/>
                <a:ea typeface="Tahoma"/>
                <a:cs typeface="Arial"/>
              </a:rPr>
              <a:t>Are messages like this appearing on other platforms?</a:t>
            </a:r>
          </a:p>
          <a:p>
            <a:pPr marL="1036638" lvl="3" indent="-342900">
              <a:buFont typeface="Arial" panose="020B0604020202020204" pitchFamily="34" charset="0"/>
              <a:buChar char="•"/>
            </a:pPr>
            <a:r>
              <a:rPr lang="en-US" sz="2000" dirty="0">
                <a:latin typeface="Arial"/>
                <a:ea typeface="Tahoma"/>
                <a:cs typeface="Arial"/>
              </a:rPr>
              <a:t>Is the volume of this message being amplified in a suspicious way?</a:t>
            </a:r>
          </a:p>
          <a:p>
            <a:pPr lvl="1"/>
            <a:endParaRPr lang="en-US" dirty="0"/>
          </a:p>
          <a:p>
            <a:pPr marL="0" indent="0">
              <a:buNone/>
            </a:pPr>
            <a:endParaRPr lang="en-US" b="0" dirty="0"/>
          </a:p>
        </p:txBody>
      </p:sp>
      <p:pic>
        <p:nvPicPr>
          <p:cNvPr id="8" name="Picture 7">
            <a:extLst>
              <a:ext uri="{FF2B5EF4-FFF2-40B4-BE49-F238E27FC236}">
                <a16:creationId xmlns:a16="http://schemas.microsoft.com/office/drawing/2014/main" id="{15D1798D-F909-4AB2-9803-3E65F5028671}"/>
              </a:ext>
            </a:extLst>
          </p:cNvPr>
          <p:cNvPicPr>
            <a:picLocks noChangeAspect="1"/>
          </p:cNvPicPr>
          <p:nvPr/>
        </p:nvPicPr>
        <p:blipFill>
          <a:blip r:embed="rId3"/>
          <a:stretch>
            <a:fillRect/>
          </a:stretch>
        </p:blipFill>
        <p:spPr>
          <a:xfrm>
            <a:off x="6321306" y="1446615"/>
            <a:ext cx="5413494" cy="4910551"/>
          </a:xfrm>
          <a:prstGeom prst="rect">
            <a:avLst/>
          </a:prstGeom>
        </p:spPr>
      </p:pic>
      <p:sp>
        <p:nvSpPr>
          <p:cNvPr id="7" name="Rectangle 6">
            <a:extLst>
              <a:ext uri="{FF2B5EF4-FFF2-40B4-BE49-F238E27FC236}">
                <a16:creationId xmlns:a16="http://schemas.microsoft.com/office/drawing/2014/main" id="{CCD36ACC-F962-422E-A75F-322E91EE76B1}"/>
              </a:ext>
            </a:extLst>
          </p:cNvPr>
          <p:cNvSpPr/>
          <p:nvPr/>
        </p:nvSpPr>
        <p:spPr>
          <a:xfrm>
            <a:off x="616448" y="6489711"/>
            <a:ext cx="973201" cy="368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
        <p:nvSpPr>
          <p:cNvPr id="9" name="Rectangle 8">
            <a:extLst>
              <a:ext uri="{FF2B5EF4-FFF2-40B4-BE49-F238E27FC236}">
                <a16:creationId xmlns:a16="http://schemas.microsoft.com/office/drawing/2014/main" id="{8C61BAA6-13AF-49F3-A335-0AAA9A607040}"/>
              </a:ext>
            </a:extLst>
          </p:cNvPr>
          <p:cNvSpPr/>
          <p:nvPr/>
        </p:nvSpPr>
        <p:spPr>
          <a:xfrm>
            <a:off x="11779348" y="56374"/>
            <a:ext cx="241495" cy="2518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Tree>
    <p:extLst>
      <p:ext uri="{BB962C8B-B14F-4D97-AF65-F5344CB8AC3E}">
        <p14:creationId xmlns:p14="http://schemas.microsoft.com/office/powerpoint/2010/main" val="679895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E8E1D-CDFB-4742-A62E-FF27A118EE45}"/>
              </a:ext>
            </a:extLst>
          </p:cNvPr>
          <p:cNvSpPr>
            <a:spLocks noGrp="1"/>
          </p:cNvSpPr>
          <p:nvPr>
            <p:ph type="title"/>
          </p:nvPr>
        </p:nvSpPr>
        <p:spPr/>
        <p:txBody>
          <a:bodyPr/>
          <a:lstStyle/>
          <a:p>
            <a:r>
              <a:rPr lang="en-US" dirty="0">
                <a:latin typeface="Arial"/>
                <a:ea typeface="Tahoma"/>
                <a:cs typeface="Arial"/>
              </a:rPr>
              <a:t>What Should Be Reported?</a:t>
            </a:r>
            <a:endParaRPr lang="en-US" dirty="0"/>
          </a:p>
        </p:txBody>
      </p:sp>
      <p:sp>
        <p:nvSpPr>
          <p:cNvPr id="4" name="Slide Number Placeholder 3">
            <a:extLst>
              <a:ext uri="{FF2B5EF4-FFF2-40B4-BE49-F238E27FC236}">
                <a16:creationId xmlns:a16="http://schemas.microsoft.com/office/drawing/2014/main" id="{BE213C55-0533-4F4E-8557-7FA1F6F0919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fld id="{295008BC-DA31-4D19-837B-EFA4386B05F5}" type="slidenum">
              <a:rPr kumimoji="0" lang="en-US" sz="1200" b="0" i="0" u="none" strike="noStrike" kern="1200" cap="all" spc="0" normalizeH="0" baseline="0" noProof="0" smtClean="0">
                <a:ln>
                  <a:noFill/>
                </a:ln>
                <a:solidFill>
                  <a:srgbClr val="FFFFFF">
                    <a:lumMod val="50000"/>
                  </a:srgbClr>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Verdana" pitchFamily="34" charset="0"/>
                <a:cs typeface="Verdana" pitchFamily="34" charset="0"/>
              </a:rPr>
              <a:t> </a:t>
            </a:r>
            <a:endParaRPr kumimoji="0" lang="en-US" sz="1200" b="0" i="0" u="none" strike="noStrike" kern="1200" cap="all" spc="0" normalizeH="0" baseline="0" noProof="0" dirty="0">
              <a:ln>
                <a:noFill/>
              </a:ln>
              <a:solidFill>
                <a:srgbClr val="FFFFFF">
                  <a:lumMod val="50000"/>
                </a:srgbClr>
              </a:solidFill>
              <a:effectLst/>
              <a:uLnTx/>
              <a:uFillTx/>
              <a:latin typeface="Arial" pitchFamily="34" charset="0"/>
              <a:ea typeface="Verdana" pitchFamily="34" charset="0"/>
              <a:cs typeface="Verdana" pitchFamily="34" charset="0"/>
            </a:endParaRPr>
          </a:p>
        </p:txBody>
      </p:sp>
      <p:sp>
        <p:nvSpPr>
          <p:cNvPr id="8" name="Content Placeholder 7">
            <a:extLst>
              <a:ext uri="{FF2B5EF4-FFF2-40B4-BE49-F238E27FC236}">
                <a16:creationId xmlns:a16="http://schemas.microsoft.com/office/drawing/2014/main" id="{DC48FF84-3BCD-7940-A942-C61630529097}"/>
              </a:ext>
            </a:extLst>
          </p:cNvPr>
          <p:cNvSpPr>
            <a:spLocks noGrp="1"/>
          </p:cNvSpPr>
          <p:nvPr>
            <p:ph sz="half" idx="1"/>
          </p:nvPr>
        </p:nvSpPr>
        <p:spPr>
          <a:xfrm>
            <a:off x="716012" y="2262406"/>
            <a:ext cx="4663461" cy="4017589"/>
          </a:xfrm>
        </p:spPr>
        <p:txBody>
          <a:bodyPr vert="horz" lIns="91440" tIns="45720" rIns="91440" bIns="45720" rtlCol="0" anchor="t">
            <a:noAutofit/>
          </a:bodyPr>
          <a:lstStyle/>
          <a:p>
            <a:pPr marL="342900" indent="-342900">
              <a:buFont typeface="Arial" panose="020B0604020202020204" pitchFamily="34" charset="0"/>
              <a:buChar char="•"/>
            </a:pPr>
            <a:r>
              <a:rPr lang="en-US" sz="2000" b="0" dirty="0">
                <a:latin typeface="Arial"/>
                <a:ea typeface="Tahoma"/>
                <a:cs typeface="Arial"/>
              </a:rPr>
              <a:t>Is factually wrong</a:t>
            </a:r>
          </a:p>
          <a:p>
            <a:pPr marL="342900" indent="-342900">
              <a:buFont typeface="Arial" panose="020B0604020202020204" pitchFamily="34" charset="0"/>
              <a:buChar char="•"/>
            </a:pPr>
            <a:r>
              <a:rPr lang="en-US" sz="2000" b="0" dirty="0">
                <a:latin typeface="Arial"/>
                <a:ea typeface="Tahoma"/>
                <a:cs typeface="Arial"/>
              </a:rPr>
              <a:t>Seems like it is probably wrong</a:t>
            </a:r>
          </a:p>
          <a:p>
            <a:pPr marL="342900" indent="-342900">
              <a:buFont typeface="Arial" panose="020B0604020202020204" pitchFamily="34" charset="0"/>
              <a:buChar char="•"/>
            </a:pPr>
            <a:r>
              <a:rPr lang="en-US" sz="2000" b="0" dirty="0">
                <a:latin typeface="Arial"/>
                <a:ea typeface="Tahoma"/>
                <a:cs typeface="Arial"/>
              </a:rPr>
              <a:t>Is being distributed by a source that may not be trustworthy or authoritative</a:t>
            </a:r>
          </a:p>
          <a:p>
            <a:pPr marL="342900" indent="-342900">
              <a:buFont typeface="Arial" panose="020B0604020202020204" pitchFamily="34" charset="0"/>
              <a:buChar char="•"/>
            </a:pPr>
            <a:r>
              <a:rPr lang="en-US" sz="2000" b="0" dirty="0">
                <a:latin typeface="Arial"/>
                <a:ea typeface="Tahoma"/>
                <a:cs typeface="Arial"/>
              </a:rPr>
              <a:t>Is inflammatory in tone </a:t>
            </a:r>
            <a:endParaRPr lang="en-US" sz="2000" b="0" dirty="0"/>
          </a:p>
        </p:txBody>
      </p:sp>
      <p:sp>
        <p:nvSpPr>
          <p:cNvPr id="9" name="Content Placeholder 8">
            <a:extLst>
              <a:ext uri="{FF2B5EF4-FFF2-40B4-BE49-F238E27FC236}">
                <a16:creationId xmlns:a16="http://schemas.microsoft.com/office/drawing/2014/main" id="{F34D21B0-8F70-104F-AE1B-3F66250990ED}"/>
              </a:ext>
            </a:extLst>
          </p:cNvPr>
          <p:cNvSpPr>
            <a:spLocks noGrp="1"/>
          </p:cNvSpPr>
          <p:nvPr>
            <p:ph sz="half" idx="2"/>
          </p:nvPr>
        </p:nvSpPr>
        <p:spPr>
          <a:xfrm>
            <a:off x="6096000" y="2234732"/>
            <a:ext cx="5982930" cy="4351338"/>
          </a:xfrm>
        </p:spPr>
        <p:txBody>
          <a:bodyPr vert="horz" lIns="91440" tIns="45720" rIns="91440" bIns="45720" rtlCol="0" anchor="t">
            <a:noAutofit/>
          </a:bodyPr>
          <a:lstStyle/>
          <a:p>
            <a:pPr marL="342900" indent="-342900">
              <a:buFont typeface="Arial" panose="020B0604020202020204" pitchFamily="34" charset="0"/>
              <a:buChar char="•"/>
            </a:pPr>
            <a:r>
              <a:rPr lang="en-US" sz="2000" b="0" dirty="0">
                <a:latin typeface="Arial"/>
                <a:ea typeface="Tahoma"/>
                <a:cs typeface="Arial"/>
              </a:rPr>
              <a:t>"Voter registration is closing early this year“</a:t>
            </a:r>
          </a:p>
          <a:p>
            <a:pPr marL="342900" indent="-342900">
              <a:buFont typeface="Arial" panose="020B0604020202020204" pitchFamily="34" charset="0"/>
              <a:buChar char="•"/>
            </a:pPr>
            <a:r>
              <a:rPr lang="en-US" sz="2000" b="0" dirty="0">
                <a:latin typeface="Arial"/>
                <a:ea typeface="Tahoma"/>
                <a:cs typeface="Arial"/>
              </a:rPr>
              <a:t>"Reid School Polling Place will be closed for the upcoming election" (when Reid School has traditionally been a regular polling place)</a:t>
            </a:r>
            <a:endParaRPr lang="en-US" sz="2000" b="0" dirty="0">
              <a:ea typeface="Tahoma"/>
              <a:cs typeface="Arial"/>
            </a:endParaRPr>
          </a:p>
          <a:p>
            <a:pPr marL="342900" indent="-342900">
              <a:buFont typeface="Arial" panose="020B0604020202020204" pitchFamily="34" charset="0"/>
              <a:buChar char="•"/>
            </a:pPr>
            <a:r>
              <a:rPr lang="en-US" sz="2000" b="0" dirty="0">
                <a:latin typeface="Arial"/>
                <a:ea typeface="Tahoma"/>
                <a:cs typeface="Arial"/>
              </a:rPr>
              <a:t>"Vote by text! Send a message to.....“</a:t>
            </a:r>
          </a:p>
          <a:p>
            <a:pPr marL="342900" indent="-342900">
              <a:buFont typeface="Arial" panose="020B0604020202020204" pitchFamily="34" charset="0"/>
              <a:buChar char="•"/>
            </a:pPr>
            <a:r>
              <a:rPr lang="en-US" sz="2000" b="0" dirty="0">
                <a:latin typeface="Arial"/>
                <a:ea typeface="Tahoma"/>
                <a:cs typeface="Arial"/>
              </a:rPr>
              <a:t>"Identification laws for voters have changed, and you will not be allowed to vote unless ….“</a:t>
            </a:r>
          </a:p>
          <a:p>
            <a:pPr marL="342900" indent="-342900">
              <a:buFont typeface="Arial" panose="020B0604020202020204" pitchFamily="34" charset="0"/>
              <a:buChar char="•"/>
            </a:pPr>
            <a:r>
              <a:rPr lang="en-US" sz="2000" b="0" dirty="0">
                <a:latin typeface="Arial"/>
                <a:ea typeface="Tahoma"/>
                <a:cs typeface="Arial"/>
              </a:rPr>
              <a:t>"Check out these voting facts at [incorrect, unauthorized, or suspicious </a:t>
            </a:r>
            <a:r>
              <a:rPr lang="en-US" sz="2000" b="0" dirty="0" err="1">
                <a:latin typeface="Arial"/>
                <a:ea typeface="Tahoma"/>
                <a:cs typeface="Arial"/>
              </a:rPr>
              <a:t>url</a:t>
            </a:r>
            <a:r>
              <a:rPr lang="en-US" sz="2000" b="0" dirty="0">
                <a:latin typeface="Arial"/>
                <a:ea typeface="Tahoma"/>
                <a:cs typeface="Arial"/>
              </a:rPr>
              <a:t>]"</a:t>
            </a:r>
            <a:endParaRPr lang="en-US" sz="2000" b="0" dirty="0"/>
          </a:p>
        </p:txBody>
      </p:sp>
      <p:sp>
        <p:nvSpPr>
          <p:cNvPr id="5" name="TextBox 4">
            <a:extLst>
              <a:ext uri="{FF2B5EF4-FFF2-40B4-BE49-F238E27FC236}">
                <a16:creationId xmlns:a16="http://schemas.microsoft.com/office/drawing/2014/main" id="{28A57459-B9E7-4D0F-BA4D-9B26A3F08A02}"/>
              </a:ext>
            </a:extLst>
          </p:cNvPr>
          <p:cNvSpPr txBox="1"/>
          <p:nvPr/>
        </p:nvSpPr>
        <p:spPr>
          <a:xfrm>
            <a:off x="762000" y="1385365"/>
            <a:ext cx="4845957" cy="752514"/>
          </a:xfrm>
          <a:prstGeom prst="rect">
            <a:avLst/>
          </a:prstGeom>
          <a:noFill/>
        </p:spPr>
        <p:txBody>
          <a:bodyPr wrap="square" rtlCol="0" anchor="t">
            <a:spAutoFit/>
          </a:body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0" lang="en-US" sz="2000" b="0" i="0" u="none" strike="noStrike" kern="1200" cap="none" spc="0" normalizeH="0" baseline="0" noProof="0" dirty="0">
                <a:ln>
                  <a:noFill/>
                </a:ln>
                <a:solidFill>
                  <a:srgbClr val="005F9E"/>
                </a:solidFill>
                <a:effectLst/>
                <a:uLnTx/>
                <a:uFillTx/>
                <a:latin typeface="Montserrat Medium"/>
                <a:ea typeface="Tahoma"/>
                <a:cs typeface="Arial"/>
              </a:rPr>
              <a:t>Information about election operations, management, or infrastructure that...</a:t>
            </a:r>
            <a:endParaRPr kumimoji="0" lang="en-US" sz="2000" b="0" i="0" u="none" strike="noStrike" kern="1200" cap="none" spc="0" normalizeH="0" baseline="0" noProof="0" dirty="0">
              <a:ln>
                <a:noFill/>
              </a:ln>
              <a:solidFill>
                <a:srgbClr val="005F9E"/>
              </a:solidFill>
              <a:effectLst/>
              <a:uLnTx/>
              <a:uFillTx/>
              <a:latin typeface="Montserrat Medium" panose="00000600000000000000" pitchFamily="2" charset="0"/>
              <a:ea typeface="Tahoma" panose="020B0604030504040204" pitchFamily="34" charset="0"/>
              <a:cs typeface="Arial" panose="020B0604020202020204" pitchFamily="34" charset="0"/>
            </a:endParaRPr>
          </a:p>
        </p:txBody>
      </p:sp>
      <p:sp>
        <p:nvSpPr>
          <p:cNvPr id="10" name="TextBox 9">
            <a:extLst>
              <a:ext uri="{FF2B5EF4-FFF2-40B4-BE49-F238E27FC236}">
                <a16:creationId xmlns:a16="http://schemas.microsoft.com/office/drawing/2014/main" id="{374FBE63-976B-4EE3-8C5A-C8C0C9A8E626}"/>
              </a:ext>
            </a:extLst>
          </p:cNvPr>
          <p:cNvSpPr txBox="1"/>
          <p:nvPr/>
        </p:nvSpPr>
        <p:spPr>
          <a:xfrm>
            <a:off x="6290186" y="1479969"/>
            <a:ext cx="2954593" cy="369332"/>
          </a:xfrm>
          <a:prstGeom prst="rect">
            <a:avLst/>
          </a:prstGeom>
          <a:noFill/>
        </p:spPr>
        <p:txBody>
          <a:bodyPr wrap="square" rtlCol="0" anchor="t">
            <a:sp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2000" b="0" i="0" u="none" strike="noStrike" kern="1200" cap="none" spc="0" normalizeH="0" baseline="0" noProof="0" dirty="0">
                <a:ln>
                  <a:noFill/>
                </a:ln>
                <a:solidFill>
                  <a:srgbClr val="005F9E"/>
                </a:solidFill>
                <a:effectLst/>
                <a:uLnTx/>
                <a:uFillTx/>
                <a:latin typeface="Montserrat Medium"/>
                <a:ea typeface="Tahoma"/>
                <a:cs typeface="Arial"/>
              </a:rPr>
              <a:t>Examples</a:t>
            </a:r>
            <a:endParaRPr kumimoji="0" lang="en-US" sz="2000" b="0" i="0" u="none" strike="noStrike" kern="1200" cap="none" spc="0" normalizeH="0" baseline="0" noProof="0" dirty="0">
              <a:ln>
                <a:noFill/>
              </a:ln>
              <a:solidFill>
                <a:srgbClr val="005F9E"/>
              </a:solidFill>
              <a:effectLst/>
              <a:uLnTx/>
              <a:uFillTx/>
              <a:latin typeface="Montserrat Medium" panose="00000600000000000000" pitchFamily="2" charset="0"/>
              <a:ea typeface="Tahoma" panose="020B0604030504040204" pitchFamily="34" charset="0"/>
              <a:cs typeface="Arial" panose="020B0604020202020204" pitchFamily="34" charset="0"/>
            </a:endParaRPr>
          </a:p>
        </p:txBody>
      </p:sp>
      <p:sp>
        <p:nvSpPr>
          <p:cNvPr id="6" name="TextBox 5">
            <a:extLst>
              <a:ext uri="{FF2B5EF4-FFF2-40B4-BE49-F238E27FC236}">
                <a16:creationId xmlns:a16="http://schemas.microsoft.com/office/drawing/2014/main" id="{B652E9FA-7145-49C6-ABFA-7FCBBEA4592C}"/>
              </a:ext>
            </a:extLst>
          </p:cNvPr>
          <p:cNvSpPr txBox="1"/>
          <p:nvPr/>
        </p:nvSpPr>
        <p:spPr>
          <a:xfrm>
            <a:off x="6209071" y="5117690"/>
            <a:ext cx="5383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B2338"/>
              </a:solidFill>
              <a:effectLst/>
              <a:uLnTx/>
              <a:uFillTx/>
              <a:latin typeface="Arial"/>
              <a:ea typeface="+mn-ea"/>
              <a:cs typeface="+mn-cs"/>
            </a:endParaRPr>
          </a:p>
        </p:txBody>
      </p:sp>
      <p:cxnSp>
        <p:nvCxnSpPr>
          <p:cNvPr id="13" name="Straight Connector 12">
            <a:extLst>
              <a:ext uri="{FF2B5EF4-FFF2-40B4-BE49-F238E27FC236}">
                <a16:creationId xmlns:a16="http://schemas.microsoft.com/office/drawing/2014/main" id="{4F887D6A-7C93-4D2A-8173-6712D6577030}"/>
              </a:ext>
            </a:extLst>
          </p:cNvPr>
          <p:cNvCxnSpPr>
            <a:cxnSpLocks/>
          </p:cNvCxnSpPr>
          <p:nvPr/>
        </p:nvCxnSpPr>
        <p:spPr>
          <a:xfrm>
            <a:off x="5656005" y="1473717"/>
            <a:ext cx="0" cy="471791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5D9DF79F-C698-481A-801B-A731F8934C99}"/>
              </a:ext>
            </a:extLst>
          </p:cNvPr>
          <p:cNvSpPr/>
          <p:nvPr/>
        </p:nvSpPr>
        <p:spPr>
          <a:xfrm>
            <a:off x="616448" y="6489711"/>
            <a:ext cx="973201" cy="368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10495325-73AE-4F5A-B314-EFDBE0118FD6}"/>
              </a:ext>
            </a:extLst>
          </p:cNvPr>
          <p:cNvSpPr/>
          <p:nvPr/>
        </p:nvSpPr>
        <p:spPr>
          <a:xfrm>
            <a:off x="11799244" y="55601"/>
            <a:ext cx="241495" cy="2518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Tree>
    <p:extLst>
      <p:ext uri="{BB962C8B-B14F-4D97-AF65-F5344CB8AC3E}">
        <p14:creationId xmlns:p14="http://schemas.microsoft.com/office/powerpoint/2010/main" val="907950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E8E1D-CDFB-4742-A62E-FF27A118EE45}"/>
              </a:ext>
            </a:extLst>
          </p:cNvPr>
          <p:cNvSpPr>
            <a:spLocks noGrp="1"/>
          </p:cNvSpPr>
          <p:nvPr>
            <p:ph type="title"/>
          </p:nvPr>
        </p:nvSpPr>
        <p:spPr/>
        <p:txBody>
          <a:bodyPr/>
          <a:lstStyle/>
          <a:p>
            <a:r>
              <a:rPr lang="en-US" dirty="0"/>
              <a:t>SQUINT is designed for ease and impact</a:t>
            </a:r>
          </a:p>
        </p:txBody>
      </p:sp>
      <p:sp>
        <p:nvSpPr>
          <p:cNvPr id="4" name="Slide Number Placeholder 3">
            <a:extLst>
              <a:ext uri="{FF2B5EF4-FFF2-40B4-BE49-F238E27FC236}">
                <a16:creationId xmlns:a16="http://schemas.microsoft.com/office/drawing/2014/main" id="{BE213C55-0533-4F4E-8557-7FA1F6F0919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fld id="{295008BC-DA31-4D19-837B-EFA4386B05F5}" type="slidenum">
              <a:rPr kumimoji="0" lang="en-US" sz="1200" b="0" i="0" u="none" strike="noStrike" kern="1200" cap="all" spc="0" normalizeH="0" baseline="0" noProof="0" smtClean="0">
                <a:ln>
                  <a:noFill/>
                </a:ln>
                <a:solidFill>
                  <a:srgbClr val="FFFFFF">
                    <a:lumMod val="50000"/>
                  </a:srgbClr>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mn-ea"/>
                <a:cs typeface="+mn-cs"/>
              </a:rPr>
              <a:t> |</a:t>
            </a:r>
            <a:r>
              <a:rPr kumimoji="0" lang="en-US" sz="1200" b="0" i="0" u="none" strike="noStrike" kern="1200" cap="all" spc="0" normalizeH="0" baseline="0" noProof="0">
                <a:ln>
                  <a:noFill/>
                </a:ln>
                <a:solidFill>
                  <a:srgbClr val="FFFFFF">
                    <a:lumMod val="50000"/>
                  </a:srgbClr>
                </a:solidFill>
                <a:effectLst/>
                <a:uLnTx/>
                <a:uFillTx/>
                <a:latin typeface="Arial" pitchFamily="34" charset="0"/>
                <a:ea typeface="Verdana" pitchFamily="34" charset="0"/>
                <a:cs typeface="Verdana" pitchFamily="34" charset="0"/>
              </a:rPr>
              <a:t> </a:t>
            </a:r>
            <a:endParaRPr kumimoji="0" lang="en-US" sz="1200" b="0" i="0" u="none" strike="noStrike" kern="1200" cap="all" spc="0" normalizeH="0" baseline="0" noProof="0" dirty="0">
              <a:ln>
                <a:noFill/>
              </a:ln>
              <a:solidFill>
                <a:srgbClr val="FFFFFF">
                  <a:lumMod val="50000"/>
                </a:srgbClr>
              </a:solidFill>
              <a:effectLst/>
              <a:uLnTx/>
              <a:uFillTx/>
              <a:latin typeface="Arial" pitchFamily="34" charset="0"/>
              <a:ea typeface="Verdana" pitchFamily="34" charset="0"/>
              <a:cs typeface="Verdana" pitchFamily="34" charset="0"/>
            </a:endParaRPr>
          </a:p>
        </p:txBody>
      </p:sp>
      <p:sp>
        <p:nvSpPr>
          <p:cNvPr id="8" name="Content Placeholder 7">
            <a:extLst>
              <a:ext uri="{FF2B5EF4-FFF2-40B4-BE49-F238E27FC236}">
                <a16:creationId xmlns:a16="http://schemas.microsoft.com/office/drawing/2014/main" id="{DC48FF84-3BCD-7940-A942-C61630529097}"/>
              </a:ext>
            </a:extLst>
          </p:cNvPr>
          <p:cNvSpPr>
            <a:spLocks noGrp="1"/>
          </p:cNvSpPr>
          <p:nvPr>
            <p:ph sz="half" idx="1"/>
          </p:nvPr>
        </p:nvSpPr>
        <p:spPr>
          <a:xfrm>
            <a:off x="6747387" y="1745036"/>
            <a:ext cx="4663461" cy="4072017"/>
          </a:xfrm>
        </p:spPr>
        <p:txBody>
          <a:bodyPr vert="horz" lIns="91440" tIns="45720" rIns="91440" bIns="45720" rtlCol="0" anchor="t">
            <a:noAutofit/>
          </a:bodyPr>
          <a:lstStyle/>
          <a:p>
            <a:r>
              <a:rPr lang="en-US" sz="2000" b="0" dirty="0">
                <a:latin typeface="Arial"/>
                <a:ea typeface="Tahoma"/>
                <a:cs typeface="Arial"/>
              </a:rPr>
              <a:t>Mobile app &amp; browser plug-in</a:t>
            </a:r>
          </a:p>
          <a:p>
            <a:r>
              <a:rPr lang="en-US" sz="2000" b="0" dirty="0"/>
              <a:t>Crowd-sourced reporting</a:t>
            </a:r>
          </a:p>
          <a:p>
            <a:r>
              <a:rPr lang="en-US" sz="2000" b="0" dirty="0"/>
              <a:t>Quick response report that identifies trends across social platforms</a:t>
            </a:r>
          </a:p>
          <a:p>
            <a:r>
              <a:rPr lang="en-US" sz="2000" b="0" dirty="0">
                <a:latin typeface="Arial"/>
                <a:ea typeface="Tahoma"/>
                <a:cs typeface="Arial"/>
              </a:rPr>
              <a:t>Operational pilot began February 2020</a:t>
            </a:r>
          </a:p>
          <a:p>
            <a:r>
              <a:rPr lang="en-US" sz="2000" b="0" dirty="0">
                <a:latin typeface="Arial"/>
                <a:ea typeface="Tahoma"/>
                <a:cs typeface="Arial"/>
              </a:rPr>
              <a:t>Powered by the National Election Security Lab (NESL)</a:t>
            </a:r>
          </a:p>
          <a:p>
            <a:r>
              <a:rPr lang="en-US" sz="2000" b="0" dirty="0">
                <a:latin typeface="Arial"/>
                <a:ea typeface="Tahoma"/>
                <a:cs typeface="Arial"/>
              </a:rPr>
              <a:t>MITRE supported</a:t>
            </a:r>
            <a:endParaRPr lang="en-US" dirty="0"/>
          </a:p>
        </p:txBody>
      </p:sp>
      <p:sp>
        <p:nvSpPr>
          <p:cNvPr id="9" name="Content Placeholder 8">
            <a:extLst>
              <a:ext uri="{FF2B5EF4-FFF2-40B4-BE49-F238E27FC236}">
                <a16:creationId xmlns:a16="http://schemas.microsoft.com/office/drawing/2014/main" id="{F34D21B0-8F70-104F-AE1B-3F66250990ED}"/>
              </a:ext>
            </a:extLst>
          </p:cNvPr>
          <p:cNvSpPr>
            <a:spLocks noGrp="1"/>
          </p:cNvSpPr>
          <p:nvPr>
            <p:ph sz="half" idx="2"/>
          </p:nvPr>
        </p:nvSpPr>
        <p:spPr>
          <a:xfrm>
            <a:off x="1047036" y="1580715"/>
            <a:ext cx="4885288" cy="4351338"/>
          </a:xfrm>
        </p:spPr>
        <p:txBody>
          <a:bodyPr vert="horz" lIns="91440" tIns="45720" rIns="91440" bIns="45720" rtlCol="0" anchor="t">
            <a:noAutofit/>
          </a:bodyPr>
          <a:lstStyle/>
          <a:p>
            <a:r>
              <a:rPr lang="en-US" sz="1900" b="0" dirty="0"/>
              <a:t>Quick &amp; easy installation</a:t>
            </a:r>
          </a:p>
          <a:p>
            <a:r>
              <a:rPr lang="en-US" sz="1900" b="0" dirty="0"/>
              <a:t>Real-time feedback mechanism</a:t>
            </a:r>
          </a:p>
          <a:p>
            <a:r>
              <a:rPr lang="en-US" sz="1900" b="0" dirty="0">
                <a:ea typeface="Tahoma"/>
                <a:cs typeface="Arial"/>
              </a:rPr>
              <a:t>Applies across all platforms, allowing greater understanding</a:t>
            </a:r>
          </a:p>
          <a:p>
            <a:r>
              <a:rPr lang="en-US" sz="1900" b="0" dirty="0">
                <a:ea typeface="Tahoma"/>
                <a:cs typeface="Arial"/>
              </a:rPr>
              <a:t>Empowers response capability to correct elections information</a:t>
            </a:r>
            <a:endParaRPr lang="en-US" sz="1900" dirty="0"/>
          </a:p>
          <a:p>
            <a:r>
              <a:rPr lang="en-US" sz="1900" b="0" dirty="0">
                <a:ea typeface="Tahoma"/>
                <a:cs typeface="Arial"/>
              </a:rPr>
              <a:t>No cost for state and local users</a:t>
            </a:r>
            <a:endParaRPr lang="en-US" sz="1900" b="0" dirty="0"/>
          </a:p>
          <a:p>
            <a:r>
              <a:rPr lang="en-US" sz="1900" b="0" dirty="0">
                <a:ea typeface="Tahoma"/>
                <a:cs typeface="Arial"/>
              </a:rPr>
              <a:t>Trusted protection of sensitive information</a:t>
            </a:r>
          </a:p>
          <a:p>
            <a:r>
              <a:rPr lang="en-US" sz="1900" b="0" dirty="0">
                <a:ea typeface="Tahoma"/>
                <a:cs typeface="Arial"/>
              </a:rPr>
              <a:t>Reliable analytics from a federally-funded research center</a:t>
            </a:r>
            <a:endParaRPr lang="en-US" sz="1900" dirty="0"/>
          </a:p>
          <a:p>
            <a:r>
              <a:rPr lang="en-US" sz="1900" b="0" dirty="0">
                <a:ea typeface="Tahoma"/>
                <a:cs typeface="Arial"/>
              </a:rPr>
              <a:t>Opportunity to influence SQUINT design and development</a:t>
            </a:r>
            <a:endParaRPr lang="en-US" sz="1900" dirty="0"/>
          </a:p>
        </p:txBody>
      </p:sp>
      <p:sp>
        <p:nvSpPr>
          <p:cNvPr id="5" name="TextBox 4">
            <a:extLst>
              <a:ext uri="{FF2B5EF4-FFF2-40B4-BE49-F238E27FC236}">
                <a16:creationId xmlns:a16="http://schemas.microsoft.com/office/drawing/2014/main" id="{28A57459-B9E7-4D0F-BA4D-9B26A3F08A02}"/>
              </a:ext>
            </a:extLst>
          </p:cNvPr>
          <p:cNvSpPr txBox="1"/>
          <p:nvPr/>
        </p:nvSpPr>
        <p:spPr>
          <a:xfrm>
            <a:off x="7465785" y="1238982"/>
            <a:ext cx="2514600" cy="409599"/>
          </a:xfrm>
          <a:prstGeom prst="rect">
            <a:avLst/>
          </a:prstGeom>
          <a:noFill/>
        </p:spPr>
        <p:txBody>
          <a:bodyPr wrap="square" rtlCol="0">
            <a:spAutoFit/>
          </a:body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0" lang="en-US" sz="2000" b="0" i="0" u="none" strike="noStrike" kern="1200" cap="none" spc="0" normalizeH="0" baseline="0" noProof="0" dirty="0">
                <a:ln>
                  <a:noFill/>
                </a:ln>
                <a:solidFill>
                  <a:srgbClr val="005F9E"/>
                </a:solidFill>
                <a:effectLst/>
                <a:uLnTx/>
                <a:uFillTx/>
                <a:latin typeface="Montserrat Medium" panose="00000600000000000000" pitchFamily="2" charset="0"/>
                <a:ea typeface="Tahoma" panose="020B0604030504040204" pitchFamily="34" charset="0"/>
                <a:cs typeface="Arial" panose="020B0604020202020204" pitchFamily="34" charset="0"/>
              </a:rPr>
              <a:t>FEATURES</a:t>
            </a:r>
          </a:p>
        </p:txBody>
      </p:sp>
      <p:sp>
        <p:nvSpPr>
          <p:cNvPr id="10" name="TextBox 9">
            <a:extLst>
              <a:ext uri="{FF2B5EF4-FFF2-40B4-BE49-F238E27FC236}">
                <a16:creationId xmlns:a16="http://schemas.microsoft.com/office/drawing/2014/main" id="{374FBE63-976B-4EE3-8C5A-C8C0C9A8E626}"/>
              </a:ext>
            </a:extLst>
          </p:cNvPr>
          <p:cNvSpPr txBox="1"/>
          <p:nvPr/>
        </p:nvSpPr>
        <p:spPr>
          <a:xfrm>
            <a:off x="2211615" y="1234484"/>
            <a:ext cx="2954593" cy="3693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2000" b="0" i="0" u="none" strike="noStrike" kern="1200" cap="none" spc="0" normalizeH="0" baseline="0" noProof="0" dirty="0">
                <a:ln>
                  <a:noFill/>
                </a:ln>
                <a:solidFill>
                  <a:srgbClr val="005F9E"/>
                </a:solidFill>
                <a:effectLst/>
                <a:uLnTx/>
                <a:uFillTx/>
                <a:latin typeface="Montserrat Medium" panose="00000600000000000000" pitchFamily="2" charset="0"/>
                <a:ea typeface="Tahoma" panose="020B0604030504040204" pitchFamily="34" charset="0"/>
                <a:cs typeface="Arial" panose="020B0604020202020204" pitchFamily="34" charset="0"/>
              </a:rPr>
              <a:t>BENEFITS</a:t>
            </a:r>
          </a:p>
        </p:txBody>
      </p:sp>
      <p:sp>
        <p:nvSpPr>
          <p:cNvPr id="6" name="TextBox 5">
            <a:extLst>
              <a:ext uri="{FF2B5EF4-FFF2-40B4-BE49-F238E27FC236}">
                <a16:creationId xmlns:a16="http://schemas.microsoft.com/office/drawing/2014/main" id="{B652E9FA-7145-49C6-ABFA-7FCBBEA4592C}"/>
              </a:ext>
            </a:extLst>
          </p:cNvPr>
          <p:cNvSpPr txBox="1"/>
          <p:nvPr/>
        </p:nvSpPr>
        <p:spPr>
          <a:xfrm>
            <a:off x="6209071" y="5117690"/>
            <a:ext cx="5383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B2338"/>
              </a:solidFill>
              <a:effectLst/>
              <a:uLnTx/>
              <a:uFillTx/>
              <a:latin typeface="Arial"/>
              <a:ea typeface="+mn-ea"/>
              <a:cs typeface="+mn-cs"/>
            </a:endParaRPr>
          </a:p>
        </p:txBody>
      </p:sp>
      <p:cxnSp>
        <p:nvCxnSpPr>
          <p:cNvPr id="13" name="Straight Connector 12">
            <a:extLst>
              <a:ext uri="{FF2B5EF4-FFF2-40B4-BE49-F238E27FC236}">
                <a16:creationId xmlns:a16="http://schemas.microsoft.com/office/drawing/2014/main" id="{4F887D6A-7C93-4D2A-8173-6712D6577030}"/>
              </a:ext>
            </a:extLst>
          </p:cNvPr>
          <p:cNvCxnSpPr>
            <a:cxnSpLocks/>
          </p:cNvCxnSpPr>
          <p:nvPr/>
        </p:nvCxnSpPr>
        <p:spPr>
          <a:xfrm>
            <a:off x="6209071" y="1517592"/>
            <a:ext cx="0" cy="471791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2287D72B-53BE-4674-9D13-2B9B42F85739}"/>
              </a:ext>
            </a:extLst>
          </p:cNvPr>
          <p:cNvSpPr/>
          <p:nvPr/>
        </p:nvSpPr>
        <p:spPr>
          <a:xfrm>
            <a:off x="616448" y="6489711"/>
            <a:ext cx="973201" cy="368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3F391317-1CD4-4636-85EE-B4C71750F92C}"/>
              </a:ext>
            </a:extLst>
          </p:cNvPr>
          <p:cNvSpPr/>
          <p:nvPr/>
        </p:nvSpPr>
        <p:spPr>
          <a:xfrm>
            <a:off x="11799244" y="46551"/>
            <a:ext cx="241495" cy="2518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2338"/>
              </a:solidFill>
              <a:effectLst/>
              <a:uLnTx/>
              <a:uFillTx/>
              <a:latin typeface="Arial"/>
              <a:ea typeface="+mn-ea"/>
              <a:cs typeface="+mn-cs"/>
            </a:endParaRPr>
          </a:p>
        </p:txBody>
      </p:sp>
    </p:spTree>
    <p:extLst>
      <p:ext uri="{BB962C8B-B14F-4D97-AF65-F5344CB8AC3E}">
        <p14:creationId xmlns:p14="http://schemas.microsoft.com/office/powerpoint/2010/main" val="2496447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7">
      <a:dk1>
        <a:srgbClr val="FFFFFF"/>
      </a:dk1>
      <a:lt1>
        <a:srgbClr val="0B2338"/>
      </a:lt1>
      <a:dk2>
        <a:srgbClr val="FFFFFF"/>
      </a:dk2>
      <a:lt2>
        <a:srgbClr val="0B2338"/>
      </a:lt2>
      <a:accent1>
        <a:srgbClr val="005B93"/>
      </a:accent1>
      <a:accent2>
        <a:srgbClr val="FFF601"/>
      </a:accent2>
      <a:accent3>
        <a:srgbClr val="87DEFF"/>
      </a:accent3>
      <a:accent4>
        <a:srgbClr val="7E8284"/>
      </a:accent4>
      <a:accent5>
        <a:srgbClr val="F7901E"/>
      </a:accent5>
      <a:accent6>
        <a:srgbClr val="C1CD23"/>
      </a:accent6>
      <a:hlink>
        <a:srgbClr val="25ACFF"/>
      </a:hlink>
      <a:folHlink>
        <a:srgbClr val="8E78D6"/>
      </a:folHlink>
    </a:clrScheme>
    <a:fontScheme name="MITRE_2020_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ln>
          <a:solidFill>
            <a:schemeClr val="accent3"/>
          </a:solidFill>
        </a:ln>
      </a:spPr>
      <a:bodyPr vert="horz" wrap="square" lIns="91440" tIns="45720" rIns="91440" bIns="45720" rtlCol="0">
        <a:noAutofit/>
      </a:bodyPr>
      <a:lstStyle>
        <a:defPPr marL="342900" indent="-342900" algn="l">
          <a:buFont typeface="Arial" panose="020B0604020202020204" pitchFamily="34" charset="0"/>
          <a:buChar char="•"/>
          <a:defRPr dirty="0" smtClean="0"/>
        </a:defPPr>
      </a:lstStyle>
    </a:txDef>
  </a:objectDefaults>
  <a:extraClrSchemeLst/>
  <a:extLst>
    <a:ext uri="{05A4C25C-085E-4340-85A3-A5531E510DB2}">
      <thm15:themeFamily xmlns:thm15="http://schemas.microsoft.com/office/thememl/2012/main" name="MITRE_PPT_template_Feb_2020 .potx" id="{ACF93040-CEE8-4703-B0A5-0E50F466552B}" vid="{F7715695-C8A4-4E23-AE8E-1B37CE7FF00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1926</Words>
  <Application>Microsoft Office PowerPoint</Application>
  <PresentationFormat>Widescreen</PresentationFormat>
  <Paragraphs>178</Paragraphs>
  <Slides>16</Slides>
  <Notes>9</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16</vt:i4>
      </vt:variant>
    </vt:vector>
  </HeadingPairs>
  <TitlesOfParts>
    <vt:vector size="30" baseType="lpstr">
      <vt:lpstr>.AppleSystemUIFont</vt:lpstr>
      <vt:lpstr>Arial</vt:lpstr>
      <vt:lpstr>Arial Black</vt:lpstr>
      <vt:lpstr>Arial Regular</vt:lpstr>
      <vt:lpstr>Calibri</vt:lpstr>
      <vt:lpstr>Calibri Light</vt:lpstr>
      <vt:lpstr>Courier New</vt:lpstr>
      <vt:lpstr>Montserrat Medium</vt:lpstr>
      <vt:lpstr>Rockwell</vt:lpstr>
      <vt:lpstr>System Font Regular</vt:lpstr>
      <vt:lpstr>Tahoma</vt:lpstr>
      <vt:lpstr>Wingdings</vt:lpstr>
      <vt:lpstr>Office Theme</vt:lpstr>
      <vt:lpstr>1_Office Theme</vt:lpstr>
      <vt:lpstr>Invites the League of Women Voters To Help Support Election Integrity</vt:lpstr>
      <vt:lpstr>The integrity of elections is critical to the safety, stability, and well-being of our nation.</vt:lpstr>
      <vt:lpstr>MITRE Was Established to Serve the Public Interest</vt:lpstr>
      <vt:lpstr>Who Participates In SQUINT? Trusted, non-partisan organizations by invitation only!</vt:lpstr>
      <vt:lpstr> </vt:lpstr>
      <vt:lpstr>How Does SQUINT Work? </vt:lpstr>
      <vt:lpstr>What an Individual SQUINT Report Looks Like</vt:lpstr>
      <vt:lpstr>What Should Be Reported?</vt:lpstr>
      <vt:lpstr>SQUINT is designed for ease and impact</vt:lpstr>
      <vt:lpstr>SQUINT Report Comes to the State or Locality Directly</vt:lpstr>
      <vt:lpstr>SQUINT Analytics: Summaries of Misinformation Aggregated over Time</vt:lpstr>
      <vt:lpstr>How Do We Become SQUINTers? </vt:lpstr>
      <vt:lpstr>MITRE Welcomes Our Help Action: Encourage Local Election Officials To Enroll in SQUINT</vt:lpstr>
      <vt:lpstr>PowerPoint Presentation</vt:lpstr>
      <vt:lpstr>Empowering voters.  Defending democracy. </vt:lpstr>
      <vt:lpstr>For more information, contact: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Invites the League of Women Voters To Help Support Election Integrity</dc:title>
  <dc:creator>cindy kalkwarf</dc:creator>
  <cp:lastModifiedBy>cindy kalkwarf</cp:lastModifiedBy>
  <cp:revision>12</cp:revision>
  <dcterms:created xsi:type="dcterms:W3CDTF">2020-06-02T13:02:22Z</dcterms:created>
  <dcterms:modified xsi:type="dcterms:W3CDTF">2020-06-02T14:37:11Z</dcterms:modified>
</cp:coreProperties>
</file>